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0" r:id="rId4"/>
    <p:sldId id="320" r:id="rId5"/>
    <p:sldId id="285" r:id="rId6"/>
    <p:sldId id="287" r:id="rId7"/>
    <p:sldId id="286" r:id="rId8"/>
    <p:sldId id="326" r:id="rId9"/>
    <p:sldId id="291" r:id="rId10"/>
    <p:sldId id="292" r:id="rId11"/>
    <p:sldId id="261" r:id="rId12"/>
    <p:sldId id="294" r:id="rId13"/>
    <p:sldId id="295" r:id="rId14"/>
    <p:sldId id="296" r:id="rId15"/>
    <p:sldId id="297" r:id="rId16"/>
    <p:sldId id="298" r:id="rId17"/>
    <p:sldId id="262" r:id="rId18"/>
    <p:sldId id="299" r:id="rId19"/>
    <p:sldId id="321" r:id="rId20"/>
    <p:sldId id="302" r:id="rId21"/>
    <p:sldId id="315" r:id="rId22"/>
    <p:sldId id="303" r:id="rId23"/>
    <p:sldId id="307" r:id="rId24"/>
    <p:sldId id="319" r:id="rId25"/>
    <p:sldId id="322" r:id="rId26"/>
    <p:sldId id="323" r:id="rId27"/>
    <p:sldId id="324" r:id="rId28"/>
    <p:sldId id="325" r:id="rId29"/>
    <p:sldId id="263" r:id="rId30"/>
    <p:sldId id="327" r:id="rId31"/>
    <p:sldId id="305" r:id="rId32"/>
    <p:sldId id="316" r:id="rId33"/>
    <p:sldId id="306" r:id="rId34"/>
    <p:sldId id="308" r:id="rId35"/>
    <p:sldId id="310" r:id="rId36"/>
    <p:sldId id="313" r:id="rId37"/>
    <p:sldId id="314" r:id="rId38"/>
    <p:sldId id="309" r:id="rId39"/>
    <p:sldId id="311" r:id="rId40"/>
    <p:sldId id="317" r:id="rId41"/>
    <p:sldId id="312" r:id="rId42"/>
    <p:sldId id="318" r:id="rId43"/>
    <p:sldId id="284" r:id="rId4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CB5468"/>
    <a:srgbClr val="B52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793" autoAdjust="0"/>
  </p:normalViewPr>
  <p:slideViewPr>
    <p:cSldViewPr snapToGrid="0">
      <p:cViewPr varScale="1">
        <p:scale>
          <a:sx n="68" d="100"/>
          <a:sy n="68" d="100"/>
        </p:scale>
        <p:origin x="65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E3FE33-9FF3-42DF-9115-E1B273C4E51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EFF99BA-D715-4A11-9EBD-FBCE1331B280}">
      <dgm:prSet phldrT="[文本]" custT="1"/>
      <dgm:spPr>
        <a:solidFill>
          <a:srgbClr val="CB5468"/>
        </a:solidFill>
      </dgm:spPr>
      <dgm:t>
        <a:bodyPr/>
        <a:lstStyle/>
        <a:p>
          <a:r>
            <a:rPr lang="zh-CN" altLang="en-US" sz="2400" dirty="0"/>
            <a:t>数据采集</a:t>
          </a:r>
        </a:p>
      </dgm:t>
    </dgm:pt>
    <dgm:pt modelId="{409731D9-92FD-41BE-ABA1-DD700EC23D62}" type="parTrans" cxnId="{0B7C32E8-65BC-436C-8693-F76165F5C73C}">
      <dgm:prSet/>
      <dgm:spPr/>
      <dgm:t>
        <a:bodyPr/>
        <a:lstStyle/>
        <a:p>
          <a:endParaRPr lang="zh-CN" altLang="en-US"/>
        </a:p>
      </dgm:t>
    </dgm:pt>
    <dgm:pt modelId="{35CF408D-E630-4253-AC1C-50E25A286737}" type="sibTrans" cxnId="{0B7C32E8-65BC-436C-8693-F76165F5C73C}">
      <dgm:prSet/>
      <dgm:spPr/>
      <dgm:t>
        <a:bodyPr/>
        <a:lstStyle/>
        <a:p>
          <a:endParaRPr lang="zh-CN" altLang="en-US"/>
        </a:p>
      </dgm:t>
    </dgm:pt>
    <dgm:pt modelId="{6E1695A7-C460-4F89-8CEE-4F808655A740}">
      <dgm:prSet phldrT="[文本]" custT="1"/>
      <dgm:spPr>
        <a:solidFill>
          <a:schemeClr val="bg1"/>
        </a:solidFill>
        <a:ln>
          <a:solidFill>
            <a:srgbClr val="7F2E3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静态网页（</a:t>
          </a:r>
          <a:r>
            <a:rPr lang="en-US" altLang="zh-CN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HTML/HTM/SHTML</a:t>
          </a:r>
          <a:r>
            <a:rPr lang="zh-CN" altLang="en-US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），动态网页（</a:t>
          </a:r>
          <a:r>
            <a:rPr lang="en-US" altLang="zh-CN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ASP/PHP/JSP</a:t>
          </a:r>
          <a:r>
            <a:rPr lang="zh-CN" altLang="en-US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），多源数据（微薄、微信、博客等），网络数据库</a:t>
          </a:r>
        </a:p>
      </dgm:t>
    </dgm:pt>
    <dgm:pt modelId="{D5877A22-228C-46A1-9392-7ED7D174DE40}" type="parTrans" cxnId="{A3DDBDE7-CBDF-4094-B067-E6AE2F55D78F}">
      <dgm:prSet/>
      <dgm:spPr/>
      <dgm:t>
        <a:bodyPr/>
        <a:lstStyle/>
        <a:p>
          <a:endParaRPr lang="zh-CN" altLang="en-US"/>
        </a:p>
      </dgm:t>
    </dgm:pt>
    <dgm:pt modelId="{D1266811-F6C9-4ABA-B95D-3A35A7FB50D0}" type="sibTrans" cxnId="{A3DDBDE7-CBDF-4094-B067-E6AE2F55D78F}">
      <dgm:prSet/>
      <dgm:spPr/>
      <dgm:t>
        <a:bodyPr/>
        <a:lstStyle/>
        <a:p>
          <a:endParaRPr lang="zh-CN" altLang="en-US"/>
        </a:p>
      </dgm:t>
    </dgm:pt>
    <dgm:pt modelId="{1C27BAEE-89AD-4702-9378-28B7A5028A00}">
      <dgm:prSet phldrT="[文本]" custT="1"/>
      <dgm:spPr>
        <a:solidFill>
          <a:srgbClr val="2E3139"/>
        </a:solidFill>
      </dgm:spPr>
      <dgm:t>
        <a:bodyPr/>
        <a:lstStyle/>
        <a:p>
          <a:r>
            <a:rPr lang="zh-CN" altLang="en-US" sz="2400" dirty="0"/>
            <a:t>可视化分析</a:t>
          </a:r>
        </a:p>
      </dgm:t>
    </dgm:pt>
    <dgm:pt modelId="{AB7CFBB0-C4B8-4832-AAC0-0F4B6544B0C8}" type="parTrans" cxnId="{FACF4698-0D87-48F8-AFFF-6FD4EF3F9E84}">
      <dgm:prSet/>
      <dgm:spPr/>
      <dgm:t>
        <a:bodyPr/>
        <a:lstStyle/>
        <a:p>
          <a:endParaRPr lang="zh-CN" altLang="en-US"/>
        </a:p>
      </dgm:t>
    </dgm:pt>
    <dgm:pt modelId="{7A8A4F54-94B7-4B84-B9AA-01A9FA0F5E4B}" type="sibTrans" cxnId="{FACF4698-0D87-48F8-AFFF-6FD4EF3F9E84}">
      <dgm:prSet/>
      <dgm:spPr/>
      <dgm:t>
        <a:bodyPr/>
        <a:lstStyle/>
        <a:p>
          <a:endParaRPr lang="zh-CN" altLang="en-US"/>
        </a:p>
      </dgm:t>
    </dgm:pt>
    <dgm:pt modelId="{2059A2D9-ADB5-4087-AD6C-0509A27D8B69}">
      <dgm:prSet phldrT="[文本]" custT="1"/>
      <dgm:spPr>
        <a:solidFill>
          <a:schemeClr val="bg1"/>
        </a:solidFill>
        <a:ln>
          <a:solidFill>
            <a:srgbClr val="2E3139"/>
          </a:solidFill>
        </a:ln>
      </dgm:spPr>
      <dgm:t>
        <a:bodyPr/>
        <a:lstStyle/>
        <a:p>
          <a:r>
            <a:rPr lang="en-US" altLang="zh-CN" sz="2000" dirty="0" err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ECharts</a:t>
          </a:r>
          <a:r>
            <a:rPr lang="zh-CN" altLang="en-US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图表，三维建模，专题地图</a:t>
          </a:r>
        </a:p>
      </dgm:t>
    </dgm:pt>
    <dgm:pt modelId="{BC3409A5-CD62-4D95-9019-613392ADB470}" type="parTrans" cxnId="{97885FE9-888E-42FB-86E3-37E076F687E7}">
      <dgm:prSet/>
      <dgm:spPr/>
      <dgm:t>
        <a:bodyPr/>
        <a:lstStyle/>
        <a:p>
          <a:endParaRPr lang="zh-CN" altLang="en-US"/>
        </a:p>
      </dgm:t>
    </dgm:pt>
    <dgm:pt modelId="{C1E35E5D-ADC2-4A69-9FCD-93B23845A55E}" type="sibTrans" cxnId="{97885FE9-888E-42FB-86E3-37E076F687E7}">
      <dgm:prSet/>
      <dgm:spPr/>
      <dgm:t>
        <a:bodyPr/>
        <a:lstStyle/>
        <a:p>
          <a:endParaRPr lang="zh-CN" altLang="en-US"/>
        </a:p>
      </dgm:t>
    </dgm:pt>
    <dgm:pt modelId="{44D4D860-A1E3-41B4-848F-53937EC83EF0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分布式数据库及</a:t>
          </a:r>
          <a:r>
            <a:rPr lang="en-US" altLang="zh-CN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MySQL</a:t>
          </a:r>
          <a:r>
            <a:rPr lang="zh-CN" altLang="en-US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关系数据库</a:t>
          </a:r>
        </a:p>
      </dgm:t>
    </dgm:pt>
    <dgm:pt modelId="{BC7649CA-3869-4636-A6C0-4DFCCBAE8C4F}" type="sibTrans" cxnId="{01CCE4B8-6769-47FF-A325-A56E795FEA49}">
      <dgm:prSet/>
      <dgm:spPr/>
      <dgm:t>
        <a:bodyPr/>
        <a:lstStyle/>
        <a:p>
          <a:endParaRPr lang="zh-CN" altLang="en-US"/>
        </a:p>
      </dgm:t>
    </dgm:pt>
    <dgm:pt modelId="{5AB3AF82-FEE9-4F7C-A79C-FA4B04966A9B}" type="parTrans" cxnId="{01CCE4B8-6769-47FF-A325-A56E795FEA49}">
      <dgm:prSet/>
      <dgm:spPr/>
      <dgm:t>
        <a:bodyPr/>
        <a:lstStyle/>
        <a:p>
          <a:endParaRPr lang="zh-CN" altLang="en-US"/>
        </a:p>
      </dgm:t>
    </dgm:pt>
    <dgm:pt modelId="{3DF4F04C-1604-4B77-9E70-2D407FF19774}" type="pres">
      <dgm:prSet presAssocID="{BBE3FE33-9FF3-42DF-9115-E1B273C4E51D}" presName="linearFlow" presStyleCnt="0">
        <dgm:presLayoutVars>
          <dgm:dir/>
          <dgm:animLvl val="lvl"/>
          <dgm:resizeHandles val="exact"/>
        </dgm:presLayoutVars>
      </dgm:prSet>
      <dgm:spPr/>
    </dgm:pt>
    <dgm:pt modelId="{545F5677-724D-452C-93B1-86EE77A13CAD}" type="pres">
      <dgm:prSet presAssocID="{5EFF99BA-D715-4A11-9EBD-FBCE1331B280}" presName="composite" presStyleCnt="0"/>
      <dgm:spPr/>
    </dgm:pt>
    <dgm:pt modelId="{53409D38-08BA-4D1E-AD00-D0CBBF67CC84}" type="pres">
      <dgm:prSet presAssocID="{5EFF99BA-D715-4A11-9EBD-FBCE1331B280}" presName="parentText" presStyleLbl="alignNode1" presStyleIdx="0" presStyleCnt="2" custLinFactX="-48791" custLinFactNeighborX="-100000">
        <dgm:presLayoutVars>
          <dgm:chMax val="1"/>
          <dgm:bulletEnabled val="1"/>
        </dgm:presLayoutVars>
      </dgm:prSet>
      <dgm:spPr/>
    </dgm:pt>
    <dgm:pt modelId="{ABC2F24E-CAE5-4737-B43F-C821BD3022F3}" type="pres">
      <dgm:prSet presAssocID="{5EFF99BA-D715-4A11-9EBD-FBCE1331B280}" presName="descendantText" presStyleLbl="alignAcc1" presStyleIdx="0" presStyleCnt="2" custLinFactNeighborX="75243" custLinFactNeighborY="-35642">
        <dgm:presLayoutVars>
          <dgm:bulletEnabled val="1"/>
        </dgm:presLayoutVars>
      </dgm:prSet>
      <dgm:spPr/>
    </dgm:pt>
    <dgm:pt modelId="{B13E2C0E-BB9B-42B9-B9B8-1D6E171C43FE}" type="pres">
      <dgm:prSet presAssocID="{35CF408D-E630-4253-AC1C-50E25A286737}" presName="sp" presStyleCnt="0"/>
      <dgm:spPr/>
    </dgm:pt>
    <dgm:pt modelId="{766DB057-FB33-4DE7-9338-663BCF0D69A2}" type="pres">
      <dgm:prSet presAssocID="{1C27BAEE-89AD-4702-9378-28B7A5028A00}" presName="composite" presStyleCnt="0"/>
      <dgm:spPr/>
    </dgm:pt>
    <dgm:pt modelId="{26B76B3D-39B8-45FD-93D7-97E7180158E1}" type="pres">
      <dgm:prSet presAssocID="{1C27BAEE-89AD-4702-9378-28B7A5028A00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5B734A12-FD85-4D5A-AE24-0FDB50F974AC}" type="pres">
      <dgm:prSet presAssocID="{1C27BAEE-89AD-4702-9378-28B7A5028A00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D100DE10-5744-47FB-8F4F-21AAB95864C8}" type="presOf" srcId="{5EFF99BA-D715-4A11-9EBD-FBCE1331B280}" destId="{53409D38-08BA-4D1E-AD00-D0CBBF67CC84}" srcOrd="0" destOrd="0" presId="urn:microsoft.com/office/officeart/2005/8/layout/chevron2"/>
    <dgm:cxn modelId="{CB31DB11-60C6-4C90-BC2D-7FAC975CFDB7}" type="presOf" srcId="{2059A2D9-ADB5-4087-AD6C-0509A27D8B69}" destId="{5B734A12-FD85-4D5A-AE24-0FDB50F974AC}" srcOrd="0" destOrd="0" presId="urn:microsoft.com/office/officeart/2005/8/layout/chevron2"/>
    <dgm:cxn modelId="{FACF4698-0D87-48F8-AFFF-6FD4EF3F9E84}" srcId="{BBE3FE33-9FF3-42DF-9115-E1B273C4E51D}" destId="{1C27BAEE-89AD-4702-9378-28B7A5028A00}" srcOrd="1" destOrd="0" parTransId="{AB7CFBB0-C4B8-4832-AAC0-0F4B6544B0C8}" sibTransId="{7A8A4F54-94B7-4B84-B9AA-01A9FA0F5E4B}"/>
    <dgm:cxn modelId="{01CCE4B8-6769-47FF-A325-A56E795FEA49}" srcId="{5EFF99BA-D715-4A11-9EBD-FBCE1331B280}" destId="{44D4D860-A1E3-41B4-848F-53937EC83EF0}" srcOrd="1" destOrd="0" parTransId="{5AB3AF82-FEE9-4F7C-A79C-FA4B04966A9B}" sibTransId="{BC7649CA-3869-4636-A6C0-4DFCCBAE8C4F}"/>
    <dgm:cxn modelId="{6DCA30B9-A7C6-45E4-BE0D-B4B615D939A8}" type="presOf" srcId="{44D4D860-A1E3-41B4-848F-53937EC83EF0}" destId="{ABC2F24E-CAE5-4737-B43F-C821BD3022F3}" srcOrd="0" destOrd="1" presId="urn:microsoft.com/office/officeart/2005/8/layout/chevron2"/>
    <dgm:cxn modelId="{2D9184D4-0A71-4A00-AF26-A5D213B82819}" type="presOf" srcId="{BBE3FE33-9FF3-42DF-9115-E1B273C4E51D}" destId="{3DF4F04C-1604-4B77-9E70-2D407FF19774}" srcOrd="0" destOrd="0" presId="urn:microsoft.com/office/officeart/2005/8/layout/chevron2"/>
    <dgm:cxn modelId="{A3DDBDE7-CBDF-4094-B067-E6AE2F55D78F}" srcId="{5EFF99BA-D715-4A11-9EBD-FBCE1331B280}" destId="{6E1695A7-C460-4F89-8CEE-4F808655A740}" srcOrd="0" destOrd="0" parTransId="{D5877A22-228C-46A1-9392-7ED7D174DE40}" sibTransId="{D1266811-F6C9-4ABA-B95D-3A35A7FB50D0}"/>
    <dgm:cxn modelId="{0B7C32E8-65BC-436C-8693-F76165F5C73C}" srcId="{BBE3FE33-9FF3-42DF-9115-E1B273C4E51D}" destId="{5EFF99BA-D715-4A11-9EBD-FBCE1331B280}" srcOrd="0" destOrd="0" parTransId="{409731D9-92FD-41BE-ABA1-DD700EC23D62}" sibTransId="{35CF408D-E630-4253-AC1C-50E25A286737}"/>
    <dgm:cxn modelId="{97885FE9-888E-42FB-86E3-37E076F687E7}" srcId="{1C27BAEE-89AD-4702-9378-28B7A5028A00}" destId="{2059A2D9-ADB5-4087-AD6C-0509A27D8B69}" srcOrd="0" destOrd="0" parTransId="{BC3409A5-CD62-4D95-9019-613392ADB470}" sibTransId="{C1E35E5D-ADC2-4A69-9FCD-93B23845A55E}"/>
    <dgm:cxn modelId="{78BD22F7-AA4B-4384-B1ED-920F8C46B389}" type="presOf" srcId="{1C27BAEE-89AD-4702-9378-28B7A5028A00}" destId="{26B76B3D-39B8-45FD-93D7-97E7180158E1}" srcOrd="0" destOrd="0" presId="urn:microsoft.com/office/officeart/2005/8/layout/chevron2"/>
    <dgm:cxn modelId="{CB4C69FB-5DBD-46DF-9A9A-91B5B9BF8F54}" type="presOf" srcId="{6E1695A7-C460-4F89-8CEE-4F808655A740}" destId="{ABC2F24E-CAE5-4737-B43F-C821BD3022F3}" srcOrd="0" destOrd="0" presId="urn:microsoft.com/office/officeart/2005/8/layout/chevron2"/>
    <dgm:cxn modelId="{FBF6D44A-E996-444A-B3D3-F026D6B8493D}" type="presParOf" srcId="{3DF4F04C-1604-4B77-9E70-2D407FF19774}" destId="{545F5677-724D-452C-93B1-86EE77A13CAD}" srcOrd="0" destOrd="0" presId="urn:microsoft.com/office/officeart/2005/8/layout/chevron2"/>
    <dgm:cxn modelId="{E3CFF0E2-A00F-46EF-96F7-1CFF31CF8595}" type="presParOf" srcId="{545F5677-724D-452C-93B1-86EE77A13CAD}" destId="{53409D38-08BA-4D1E-AD00-D0CBBF67CC84}" srcOrd="0" destOrd="0" presId="urn:microsoft.com/office/officeart/2005/8/layout/chevron2"/>
    <dgm:cxn modelId="{D32DF01F-FFA7-4A3A-BC94-3222D3BF91C2}" type="presParOf" srcId="{545F5677-724D-452C-93B1-86EE77A13CAD}" destId="{ABC2F24E-CAE5-4737-B43F-C821BD3022F3}" srcOrd="1" destOrd="0" presId="urn:microsoft.com/office/officeart/2005/8/layout/chevron2"/>
    <dgm:cxn modelId="{B5D401E2-A64C-45B0-B526-4C20E7B6C65E}" type="presParOf" srcId="{3DF4F04C-1604-4B77-9E70-2D407FF19774}" destId="{B13E2C0E-BB9B-42B9-B9B8-1D6E171C43FE}" srcOrd="1" destOrd="0" presId="urn:microsoft.com/office/officeart/2005/8/layout/chevron2"/>
    <dgm:cxn modelId="{E79F9406-9BC1-4A5F-A036-9FA955E93B02}" type="presParOf" srcId="{3DF4F04C-1604-4B77-9E70-2D407FF19774}" destId="{766DB057-FB33-4DE7-9338-663BCF0D69A2}" srcOrd="2" destOrd="0" presId="urn:microsoft.com/office/officeart/2005/8/layout/chevron2"/>
    <dgm:cxn modelId="{06E43694-7809-49E3-9AF5-95AC90C288FF}" type="presParOf" srcId="{766DB057-FB33-4DE7-9338-663BCF0D69A2}" destId="{26B76B3D-39B8-45FD-93D7-97E7180158E1}" srcOrd="0" destOrd="0" presId="urn:microsoft.com/office/officeart/2005/8/layout/chevron2"/>
    <dgm:cxn modelId="{21B0946A-1933-4470-ABDB-5936595BBD7C}" type="presParOf" srcId="{766DB057-FB33-4DE7-9338-663BCF0D69A2}" destId="{5B734A12-FD85-4D5A-AE24-0FDB50F974A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E4C698D-8E12-4379-AAF1-49DFB69C838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2B0A5E-1452-4732-99FC-3301A0607F8E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完整的基础</a:t>
          </a:r>
          <a:r>
            <a:rPr lang="en-US" altLang="zh-CN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CSS 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A4A693-9AD0-4242-B9D2-F289D654ED3B}" type="parTrans" cxnId="{4F72E423-7692-4C75-AA0E-47D9CB11D568}">
      <dgm:prSet/>
      <dgm:spPr/>
      <dgm:t>
        <a:bodyPr/>
        <a:lstStyle/>
        <a:p>
          <a:endParaRPr lang="zh-CN" altLang="en-US"/>
        </a:p>
      </dgm:t>
    </dgm:pt>
    <dgm:pt modelId="{A8456262-B582-474F-8D10-617C04F3ACFE}" type="sibTrans" cxnId="{4F72E423-7692-4C75-AA0E-47D9CB11D568}">
      <dgm:prSet/>
      <dgm:spPr/>
      <dgm:t>
        <a:bodyPr/>
        <a:lstStyle/>
        <a:p>
          <a:endParaRPr lang="zh-CN" altLang="en-US"/>
        </a:p>
      </dgm:t>
    </dgm:pt>
    <dgm:pt modelId="{D9268F67-B156-4C9C-9CED-D2BDB3741FE2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丰富的预定义样式表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15F26E-8CAB-4E5D-8985-7BA7EAB08098}" type="parTrans" cxnId="{BEE550A6-E82C-4DC6-95CB-ADD5067ACFDF}">
      <dgm:prSet/>
      <dgm:spPr/>
      <dgm:t>
        <a:bodyPr/>
        <a:lstStyle/>
        <a:p>
          <a:endParaRPr lang="zh-CN" altLang="en-US"/>
        </a:p>
      </dgm:t>
    </dgm:pt>
    <dgm:pt modelId="{141FE571-F811-42A1-A9E4-1DD724FA6B49}" type="sibTrans" cxnId="{BEE550A6-E82C-4DC6-95CB-ADD5067ACFDF}">
      <dgm:prSet/>
      <dgm:spPr/>
      <dgm:t>
        <a:bodyPr/>
        <a:lstStyle/>
        <a:p>
          <a:endParaRPr lang="zh-CN" altLang="en-US"/>
        </a:p>
      </dgm:t>
    </dgm:pt>
    <dgm:pt modelId="{ADB81628-60B4-4ECA-95DC-A6992724BB72}">
      <dgm:prSet phldrT="[文本]"/>
      <dgm:spPr/>
      <dgm:t>
        <a:bodyPr/>
        <a:lstStyle/>
        <a:p>
          <a:endParaRPr lang="zh-CN" altLang="en-US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857A7A-6D7F-47B9-90A0-D3DE4DCAEB72}" type="parTrans" cxnId="{9D14C8B0-B186-40B9-86C6-5DFD1EDCAB64}">
      <dgm:prSet/>
      <dgm:spPr/>
      <dgm:t>
        <a:bodyPr/>
        <a:lstStyle/>
        <a:p>
          <a:endParaRPr lang="zh-CN" altLang="en-US"/>
        </a:p>
      </dgm:t>
    </dgm:pt>
    <dgm:pt modelId="{C014043B-112D-450B-B95D-FECCA00C7A30}" type="sibTrans" cxnId="{9D14C8B0-B186-40B9-86C6-5DFD1EDCAB64}">
      <dgm:prSet/>
      <dgm:spPr/>
      <dgm:t>
        <a:bodyPr/>
        <a:lstStyle/>
        <a:p>
          <a:endParaRPr lang="zh-CN" altLang="en-US"/>
        </a:p>
      </dgm:t>
    </dgm:pt>
    <dgm:pt modelId="{B58E6017-FE41-4BD3-BB0D-EA59760B9E58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基于</a:t>
          </a:r>
          <a:r>
            <a:rPr lang="en-US" sz="2400" b="0" i="0" dirty="0" err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jQuery</a:t>
          </a:r>
          <a:r>
            <a:rPr 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JavaScript 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插件集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E7B3A2-3E32-4A4A-ACC6-FEDEB52916DA}" type="parTrans" cxnId="{EA934987-06FE-49DC-8BE0-667A4BDA08D9}">
      <dgm:prSet/>
      <dgm:spPr/>
      <dgm:t>
        <a:bodyPr/>
        <a:lstStyle/>
        <a:p>
          <a:endParaRPr lang="zh-CN" altLang="en-US"/>
        </a:p>
      </dgm:t>
    </dgm:pt>
    <dgm:pt modelId="{430E2FD1-1E94-4A5F-8156-369B12AFC0A4}" type="sibTrans" cxnId="{EA934987-06FE-49DC-8BE0-667A4BDA08D9}">
      <dgm:prSet/>
      <dgm:spPr/>
      <dgm:t>
        <a:bodyPr/>
        <a:lstStyle/>
        <a:p>
          <a:endParaRPr lang="zh-CN" altLang="en-US"/>
        </a:p>
      </dgm:t>
    </dgm:pt>
    <dgm:pt modelId="{43D378F0-209F-489D-85E3-D94FD80B7083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兼容各种设备的栅格系统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8B761B-E33C-4EDA-9A37-DC0E0A0E04DD}" type="parTrans" cxnId="{55528EE5-8D4B-474E-B0C0-C5FC5CEC446E}">
      <dgm:prSet/>
      <dgm:spPr/>
      <dgm:t>
        <a:bodyPr/>
        <a:lstStyle/>
        <a:p>
          <a:endParaRPr lang="zh-CN" altLang="en-US"/>
        </a:p>
      </dgm:t>
    </dgm:pt>
    <dgm:pt modelId="{60DDA3EC-E427-4D07-BD76-9AA71D72B6C6}" type="sibTrans" cxnId="{55528EE5-8D4B-474E-B0C0-C5FC5CEC446E}">
      <dgm:prSet/>
      <dgm:spPr/>
      <dgm:t>
        <a:bodyPr/>
        <a:lstStyle/>
        <a:p>
          <a:endParaRPr lang="zh-CN" altLang="en-US"/>
        </a:p>
      </dgm:t>
    </dgm:pt>
    <dgm:pt modelId="{5F86DA8B-36F9-4F02-9005-FEC0BC3DA66C}" type="pres">
      <dgm:prSet presAssocID="{CE4C698D-8E12-4379-AAF1-49DFB69C8384}" presName="vert0" presStyleCnt="0">
        <dgm:presLayoutVars>
          <dgm:dir/>
          <dgm:animOne val="branch"/>
          <dgm:animLvl val="lvl"/>
        </dgm:presLayoutVars>
      </dgm:prSet>
      <dgm:spPr/>
    </dgm:pt>
    <dgm:pt modelId="{8C0ADC94-A222-4477-BD83-83AA9F37D9D0}" type="pres">
      <dgm:prSet presAssocID="{ADB81628-60B4-4ECA-95DC-A6992724BB72}" presName="thickLine" presStyleLbl="alignNode1" presStyleIdx="0" presStyleCnt="1"/>
      <dgm:spPr/>
    </dgm:pt>
    <dgm:pt modelId="{DA6E8966-AEF3-4807-AC45-3F5C2C9D9E7F}" type="pres">
      <dgm:prSet presAssocID="{ADB81628-60B4-4ECA-95DC-A6992724BB72}" presName="horz1" presStyleCnt="0"/>
      <dgm:spPr/>
    </dgm:pt>
    <dgm:pt modelId="{403CA24C-59ED-40AA-8749-5AA69C82E7EF}" type="pres">
      <dgm:prSet presAssocID="{ADB81628-60B4-4ECA-95DC-A6992724BB72}" presName="tx1" presStyleLbl="revTx" presStyleIdx="0" presStyleCnt="5"/>
      <dgm:spPr/>
    </dgm:pt>
    <dgm:pt modelId="{66E583B6-0D87-43CB-B7DB-B00E3CD0501F}" type="pres">
      <dgm:prSet presAssocID="{ADB81628-60B4-4ECA-95DC-A6992724BB72}" presName="vert1" presStyleCnt="0"/>
      <dgm:spPr/>
    </dgm:pt>
    <dgm:pt modelId="{7C2E8F7A-C686-441E-BDD6-5DA148F7F631}" type="pres">
      <dgm:prSet presAssocID="{EF2B0A5E-1452-4732-99FC-3301A0607F8E}" presName="vertSpace2a" presStyleCnt="0"/>
      <dgm:spPr/>
    </dgm:pt>
    <dgm:pt modelId="{B5451F8A-02DD-47E8-A8CA-6974F5E1F11A}" type="pres">
      <dgm:prSet presAssocID="{EF2B0A5E-1452-4732-99FC-3301A0607F8E}" presName="horz2" presStyleCnt="0"/>
      <dgm:spPr/>
    </dgm:pt>
    <dgm:pt modelId="{1E9A22D6-808E-46D4-B254-7D8D1ADA94BA}" type="pres">
      <dgm:prSet presAssocID="{EF2B0A5E-1452-4732-99FC-3301A0607F8E}" presName="horzSpace2" presStyleCnt="0"/>
      <dgm:spPr/>
    </dgm:pt>
    <dgm:pt modelId="{43A817E3-A518-496B-8EAD-A4DBB73A56E9}" type="pres">
      <dgm:prSet presAssocID="{EF2B0A5E-1452-4732-99FC-3301A0607F8E}" presName="tx2" presStyleLbl="revTx" presStyleIdx="1" presStyleCnt="5" custScaleY="104266" custLinFactNeighborX="-355" custLinFactNeighborY="31120"/>
      <dgm:spPr/>
    </dgm:pt>
    <dgm:pt modelId="{A70FD855-C2FE-4616-86CC-37C199F97372}" type="pres">
      <dgm:prSet presAssocID="{EF2B0A5E-1452-4732-99FC-3301A0607F8E}" presName="vert2" presStyleCnt="0"/>
      <dgm:spPr/>
    </dgm:pt>
    <dgm:pt modelId="{B04C5F75-46BE-4D2B-B515-62276C1B0CA5}" type="pres">
      <dgm:prSet presAssocID="{EF2B0A5E-1452-4732-99FC-3301A0607F8E}" presName="thinLine2b" presStyleLbl="callout" presStyleIdx="0" presStyleCnt="4" custLinFactY="-200000" custLinFactNeighborY="-250174"/>
      <dgm:spPr>
        <a:ln>
          <a:solidFill>
            <a:srgbClr val="CB5468"/>
          </a:solidFill>
        </a:ln>
      </dgm:spPr>
    </dgm:pt>
    <dgm:pt modelId="{F7B6B983-E1DA-4ED2-BEFB-CFA98C27FDE1}" type="pres">
      <dgm:prSet presAssocID="{EF2B0A5E-1452-4732-99FC-3301A0607F8E}" presName="vertSpace2b" presStyleCnt="0"/>
      <dgm:spPr/>
    </dgm:pt>
    <dgm:pt modelId="{BF351BCA-D890-4B5F-AF28-BD7D397DD604}" type="pres">
      <dgm:prSet presAssocID="{D9268F67-B156-4C9C-9CED-D2BDB3741FE2}" presName="horz2" presStyleCnt="0"/>
      <dgm:spPr/>
    </dgm:pt>
    <dgm:pt modelId="{16AE9CD0-87B7-490B-8253-18A68DF12140}" type="pres">
      <dgm:prSet presAssocID="{D9268F67-B156-4C9C-9CED-D2BDB3741FE2}" presName="horzSpace2" presStyleCnt="0"/>
      <dgm:spPr/>
    </dgm:pt>
    <dgm:pt modelId="{85211981-6E20-419E-BA69-1EA65E894DD6}" type="pres">
      <dgm:prSet presAssocID="{D9268F67-B156-4C9C-9CED-D2BDB3741FE2}" presName="tx2" presStyleLbl="revTx" presStyleIdx="2" presStyleCnt="5" custLinFactNeighborX="-355" custLinFactNeighborY="25404"/>
      <dgm:spPr/>
    </dgm:pt>
    <dgm:pt modelId="{7074A999-2C20-441A-91FC-23E3251820A3}" type="pres">
      <dgm:prSet presAssocID="{D9268F67-B156-4C9C-9CED-D2BDB3741FE2}" presName="vert2" presStyleCnt="0"/>
      <dgm:spPr/>
    </dgm:pt>
    <dgm:pt modelId="{87D9574E-1BFB-487F-BC58-9334453B1FD4}" type="pres">
      <dgm:prSet presAssocID="{D9268F67-B156-4C9C-9CED-D2BDB3741FE2}" presName="thinLine2b" presStyleLbl="callout" presStyleIdx="1" presStyleCnt="4" custLinFactY="-300000" custLinFactNeighborX="363" custLinFactNeighborY="-318321"/>
      <dgm:spPr>
        <a:ln>
          <a:solidFill>
            <a:srgbClr val="CB5468"/>
          </a:solidFill>
        </a:ln>
      </dgm:spPr>
    </dgm:pt>
    <dgm:pt modelId="{FB2037CD-49D0-490E-9150-3B5C202C0600}" type="pres">
      <dgm:prSet presAssocID="{D9268F67-B156-4C9C-9CED-D2BDB3741FE2}" presName="vertSpace2b" presStyleCnt="0"/>
      <dgm:spPr/>
    </dgm:pt>
    <dgm:pt modelId="{F3DC448F-ADE4-4144-9836-5C66AA13DBCC}" type="pres">
      <dgm:prSet presAssocID="{B58E6017-FE41-4BD3-BB0D-EA59760B9E58}" presName="horz2" presStyleCnt="0"/>
      <dgm:spPr/>
    </dgm:pt>
    <dgm:pt modelId="{CABB2498-3A8C-4076-B9E7-4B0B0E4D9618}" type="pres">
      <dgm:prSet presAssocID="{B58E6017-FE41-4BD3-BB0D-EA59760B9E58}" presName="horzSpace2" presStyleCnt="0"/>
      <dgm:spPr/>
    </dgm:pt>
    <dgm:pt modelId="{D5E8B1C7-0F3B-45EB-9CD2-FA1F00A06F37}" type="pres">
      <dgm:prSet presAssocID="{B58E6017-FE41-4BD3-BB0D-EA59760B9E58}" presName="tx2" presStyleLbl="revTx" presStyleIdx="3" presStyleCnt="5" custLinFactNeighborX="-355" custLinFactNeighborY="20519"/>
      <dgm:spPr/>
    </dgm:pt>
    <dgm:pt modelId="{C787E7D7-D93C-4DDD-86D2-F01D7BBC8870}" type="pres">
      <dgm:prSet presAssocID="{B58E6017-FE41-4BD3-BB0D-EA59760B9E58}" presName="vert2" presStyleCnt="0"/>
      <dgm:spPr/>
    </dgm:pt>
    <dgm:pt modelId="{1FFC0A4C-77F1-431D-899B-AD0D63DF8871}" type="pres">
      <dgm:prSet presAssocID="{B58E6017-FE41-4BD3-BB0D-EA59760B9E58}" presName="thinLine2b" presStyleLbl="callout" presStyleIdx="2" presStyleCnt="4" custLinFactY="-354792" custLinFactNeighborY="-400000"/>
      <dgm:spPr>
        <a:ln>
          <a:solidFill>
            <a:srgbClr val="CB5468"/>
          </a:solidFill>
        </a:ln>
      </dgm:spPr>
    </dgm:pt>
    <dgm:pt modelId="{C2D1E8E0-BDDA-4B1F-B957-45CFD7A0A1BD}" type="pres">
      <dgm:prSet presAssocID="{B58E6017-FE41-4BD3-BB0D-EA59760B9E58}" presName="vertSpace2b" presStyleCnt="0"/>
      <dgm:spPr/>
    </dgm:pt>
    <dgm:pt modelId="{B86BA480-2AF3-45CB-BFBD-766D7BC50B2B}" type="pres">
      <dgm:prSet presAssocID="{43D378F0-209F-489D-85E3-D94FD80B7083}" presName="horz2" presStyleCnt="0"/>
      <dgm:spPr/>
    </dgm:pt>
    <dgm:pt modelId="{C4EA73B2-2897-4947-B4A8-499456F30076}" type="pres">
      <dgm:prSet presAssocID="{43D378F0-209F-489D-85E3-D94FD80B7083}" presName="horzSpace2" presStyleCnt="0"/>
      <dgm:spPr/>
    </dgm:pt>
    <dgm:pt modelId="{A4F18366-CA82-4A99-81E0-5054F8FEE3F8}" type="pres">
      <dgm:prSet presAssocID="{43D378F0-209F-489D-85E3-D94FD80B7083}" presName="tx2" presStyleLbl="revTx" presStyleIdx="4" presStyleCnt="5" custScaleX="95435" custScaleY="37864" custLinFactNeighborX="-401" custLinFactNeighborY="5734"/>
      <dgm:spPr/>
    </dgm:pt>
    <dgm:pt modelId="{1548D354-DE53-4616-BF8F-D299636F657B}" type="pres">
      <dgm:prSet presAssocID="{43D378F0-209F-489D-85E3-D94FD80B7083}" presName="vert2" presStyleCnt="0"/>
      <dgm:spPr/>
    </dgm:pt>
    <dgm:pt modelId="{31F8E3E7-40ED-4132-B311-B5FCADBEF86F}" type="pres">
      <dgm:prSet presAssocID="{43D378F0-209F-489D-85E3-D94FD80B7083}" presName="thinLine2b" presStyleLbl="callout" presStyleIdx="3" presStyleCnt="4" custLinFactY="100000" custLinFactNeighborY="140007"/>
      <dgm:spPr/>
    </dgm:pt>
    <dgm:pt modelId="{15EF567C-7FCD-47A5-936E-B1E6367331B5}" type="pres">
      <dgm:prSet presAssocID="{43D378F0-209F-489D-85E3-D94FD80B7083}" presName="vertSpace2b" presStyleCnt="0"/>
      <dgm:spPr/>
    </dgm:pt>
  </dgm:ptLst>
  <dgm:cxnLst>
    <dgm:cxn modelId="{4F72E423-7692-4C75-AA0E-47D9CB11D568}" srcId="{ADB81628-60B4-4ECA-95DC-A6992724BB72}" destId="{EF2B0A5E-1452-4732-99FC-3301A0607F8E}" srcOrd="0" destOrd="0" parTransId="{65A4A693-9AD0-4242-B9D2-F289D654ED3B}" sibTransId="{A8456262-B582-474F-8D10-617C04F3ACFE}"/>
    <dgm:cxn modelId="{EE3ED348-9D37-4CD1-BD49-7E20265C10A1}" type="presOf" srcId="{EF2B0A5E-1452-4732-99FC-3301A0607F8E}" destId="{43A817E3-A518-496B-8EAD-A4DBB73A56E9}" srcOrd="0" destOrd="0" presId="urn:microsoft.com/office/officeart/2008/layout/LinedList"/>
    <dgm:cxn modelId="{984C066F-CD23-46BA-B0F4-BC958B0D8B98}" type="presOf" srcId="{B58E6017-FE41-4BD3-BB0D-EA59760B9E58}" destId="{D5E8B1C7-0F3B-45EB-9CD2-FA1F00A06F37}" srcOrd="0" destOrd="0" presId="urn:microsoft.com/office/officeart/2008/layout/LinedList"/>
    <dgm:cxn modelId="{22AB0C7E-89AA-4E84-8C2C-4A61443E7F5B}" type="presOf" srcId="{43D378F0-209F-489D-85E3-D94FD80B7083}" destId="{A4F18366-CA82-4A99-81E0-5054F8FEE3F8}" srcOrd="0" destOrd="0" presId="urn:microsoft.com/office/officeart/2008/layout/LinedList"/>
    <dgm:cxn modelId="{EA934987-06FE-49DC-8BE0-667A4BDA08D9}" srcId="{ADB81628-60B4-4ECA-95DC-A6992724BB72}" destId="{B58E6017-FE41-4BD3-BB0D-EA59760B9E58}" srcOrd="2" destOrd="0" parTransId="{A6E7B3A2-3E32-4A4A-ACC6-FEDEB52916DA}" sibTransId="{430E2FD1-1E94-4A5F-8156-369B12AFC0A4}"/>
    <dgm:cxn modelId="{D9F3E68F-1E01-4523-9436-9B75FCF34E13}" type="presOf" srcId="{ADB81628-60B4-4ECA-95DC-A6992724BB72}" destId="{403CA24C-59ED-40AA-8749-5AA69C82E7EF}" srcOrd="0" destOrd="0" presId="urn:microsoft.com/office/officeart/2008/layout/LinedList"/>
    <dgm:cxn modelId="{BEE550A6-E82C-4DC6-95CB-ADD5067ACFDF}" srcId="{ADB81628-60B4-4ECA-95DC-A6992724BB72}" destId="{D9268F67-B156-4C9C-9CED-D2BDB3741FE2}" srcOrd="1" destOrd="0" parTransId="{3615F26E-8CAB-4E5D-8985-7BA7EAB08098}" sibTransId="{141FE571-F811-42A1-A9E4-1DD724FA6B49}"/>
    <dgm:cxn modelId="{1AB58BB0-16FB-4BBA-A6CD-4D7846E94ED1}" type="presOf" srcId="{CE4C698D-8E12-4379-AAF1-49DFB69C8384}" destId="{5F86DA8B-36F9-4F02-9005-FEC0BC3DA66C}" srcOrd="0" destOrd="0" presId="urn:microsoft.com/office/officeart/2008/layout/LinedList"/>
    <dgm:cxn modelId="{9D14C8B0-B186-40B9-86C6-5DFD1EDCAB64}" srcId="{CE4C698D-8E12-4379-AAF1-49DFB69C8384}" destId="{ADB81628-60B4-4ECA-95DC-A6992724BB72}" srcOrd="0" destOrd="0" parTransId="{70857A7A-6D7F-47B9-90A0-D3DE4DCAEB72}" sibTransId="{C014043B-112D-450B-B95D-FECCA00C7A30}"/>
    <dgm:cxn modelId="{D6E1B5B2-BE00-4C73-BA49-EB142ADC1F38}" type="presOf" srcId="{D9268F67-B156-4C9C-9CED-D2BDB3741FE2}" destId="{85211981-6E20-419E-BA69-1EA65E894DD6}" srcOrd="0" destOrd="0" presId="urn:microsoft.com/office/officeart/2008/layout/LinedList"/>
    <dgm:cxn modelId="{55528EE5-8D4B-474E-B0C0-C5FC5CEC446E}" srcId="{ADB81628-60B4-4ECA-95DC-A6992724BB72}" destId="{43D378F0-209F-489D-85E3-D94FD80B7083}" srcOrd="3" destOrd="0" parTransId="{3B8B761B-E33C-4EDA-9A37-DC0E0A0E04DD}" sibTransId="{60DDA3EC-E427-4D07-BD76-9AA71D72B6C6}"/>
    <dgm:cxn modelId="{8388D7E5-2456-4B40-99AF-4F6423391947}" type="presParOf" srcId="{5F86DA8B-36F9-4F02-9005-FEC0BC3DA66C}" destId="{8C0ADC94-A222-4477-BD83-83AA9F37D9D0}" srcOrd="0" destOrd="0" presId="urn:microsoft.com/office/officeart/2008/layout/LinedList"/>
    <dgm:cxn modelId="{8A865DC0-8B43-4CCA-8BF1-186ECB2A1359}" type="presParOf" srcId="{5F86DA8B-36F9-4F02-9005-FEC0BC3DA66C}" destId="{DA6E8966-AEF3-4807-AC45-3F5C2C9D9E7F}" srcOrd="1" destOrd="0" presId="urn:microsoft.com/office/officeart/2008/layout/LinedList"/>
    <dgm:cxn modelId="{2B0E305B-C803-430F-AB1F-E0A8782325C2}" type="presParOf" srcId="{DA6E8966-AEF3-4807-AC45-3F5C2C9D9E7F}" destId="{403CA24C-59ED-40AA-8749-5AA69C82E7EF}" srcOrd="0" destOrd="0" presId="urn:microsoft.com/office/officeart/2008/layout/LinedList"/>
    <dgm:cxn modelId="{8426588F-BEAD-4E4C-A7D9-078A7587940B}" type="presParOf" srcId="{DA6E8966-AEF3-4807-AC45-3F5C2C9D9E7F}" destId="{66E583B6-0D87-43CB-B7DB-B00E3CD0501F}" srcOrd="1" destOrd="0" presId="urn:microsoft.com/office/officeart/2008/layout/LinedList"/>
    <dgm:cxn modelId="{3E9EB6D9-0CC2-40BF-A5E7-2D2D39171356}" type="presParOf" srcId="{66E583B6-0D87-43CB-B7DB-B00E3CD0501F}" destId="{7C2E8F7A-C686-441E-BDD6-5DA148F7F631}" srcOrd="0" destOrd="0" presId="urn:microsoft.com/office/officeart/2008/layout/LinedList"/>
    <dgm:cxn modelId="{811A6250-3A70-4050-AC07-66E6F6BB9146}" type="presParOf" srcId="{66E583B6-0D87-43CB-B7DB-B00E3CD0501F}" destId="{B5451F8A-02DD-47E8-A8CA-6974F5E1F11A}" srcOrd="1" destOrd="0" presId="urn:microsoft.com/office/officeart/2008/layout/LinedList"/>
    <dgm:cxn modelId="{870A0B5B-1362-4B75-8B14-943774A3220E}" type="presParOf" srcId="{B5451F8A-02DD-47E8-A8CA-6974F5E1F11A}" destId="{1E9A22D6-808E-46D4-B254-7D8D1ADA94BA}" srcOrd="0" destOrd="0" presId="urn:microsoft.com/office/officeart/2008/layout/LinedList"/>
    <dgm:cxn modelId="{A3BD072F-0B3B-4FEB-9548-AF9E0BB5D3AB}" type="presParOf" srcId="{B5451F8A-02DD-47E8-A8CA-6974F5E1F11A}" destId="{43A817E3-A518-496B-8EAD-A4DBB73A56E9}" srcOrd="1" destOrd="0" presId="urn:microsoft.com/office/officeart/2008/layout/LinedList"/>
    <dgm:cxn modelId="{DCFFDC16-58F0-4799-8422-14471E44CF20}" type="presParOf" srcId="{B5451F8A-02DD-47E8-A8CA-6974F5E1F11A}" destId="{A70FD855-C2FE-4616-86CC-37C199F97372}" srcOrd="2" destOrd="0" presId="urn:microsoft.com/office/officeart/2008/layout/LinedList"/>
    <dgm:cxn modelId="{8D79DD61-9433-413E-8D16-4BE65D0E7495}" type="presParOf" srcId="{66E583B6-0D87-43CB-B7DB-B00E3CD0501F}" destId="{B04C5F75-46BE-4D2B-B515-62276C1B0CA5}" srcOrd="2" destOrd="0" presId="urn:microsoft.com/office/officeart/2008/layout/LinedList"/>
    <dgm:cxn modelId="{31D85963-718C-41BB-9305-001C584AA1CE}" type="presParOf" srcId="{66E583B6-0D87-43CB-B7DB-B00E3CD0501F}" destId="{F7B6B983-E1DA-4ED2-BEFB-CFA98C27FDE1}" srcOrd="3" destOrd="0" presId="urn:microsoft.com/office/officeart/2008/layout/LinedList"/>
    <dgm:cxn modelId="{CF9466BD-F814-4328-8C61-85B63B49BE47}" type="presParOf" srcId="{66E583B6-0D87-43CB-B7DB-B00E3CD0501F}" destId="{BF351BCA-D890-4B5F-AF28-BD7D397DD604}" srcOrd="4" destOrd="0" presId="urn:microsoft.com/office/officeart/2008/layout/LinedList"/>
    <dgm:cxn modelId="{67A77F2A-0D47-41D7-AD2B-45F7A20CF756}" type="presParOf" srcId="{BF351BCA-D890-4B5F-AF28-BD7D397DD604}" destId="{16AE9CD0-87B7-490B-8253-18A68DF12140}" srcOrd="0" destOrd="0" presId="urn:microsoft.com/office/officeart/2008/layout/LinedList"/>
    <dgm:cxn modelId="{437BA28F-1F49-4024-9FF8-53C5659E716B}" type="presParOf" srcId="{BF351BCA-D890-4B5F-AF28-BD7D397DD604}" destId="{85211981-6E20-419E-BA69-1EA65E894DD6}" srcOrd="1" destOrd="0" presId="urn:microsoft.com/office/officeart/2008/layout/LinedList"/>
    <dgm:cxn modelId="{BE26A868-9AAA-425C-8F78-BE0C00AD23AD}" type="presParOf" srcId="{BF351BCA-D890-4B5F-AF28-BD7D397DD604}" destId="{7074A999-2C20-441A-91FC-23E3251820A3}" srcOrd="2" destOrd="0" presId="urn:microsoft.com/office/officeart/2008/layout/LinedList"/>
    <dgm:cxn modelId="{6718C325-11FC-4426-9CC7-D2977A2B0DF9}" type="presParOf" srcId="{66E583B6-0D87-43CB-B7DB-B00E3CD0501F}" destId="{87D9574E-1BFB-487F-BC58-9334453B1FD4}" srcOrd="5" destOrd="0" presId="urn:microsoft.com/office/officeart/2008/layout/LinedList"/>
    <dgm:cxn modelId="{6E382B9D-C9D6-429E-B477-9552774E11A6}" type="presParOf" srcId="{66E583B6-0D87-43CB-B7DB-B00E3CD0501F}" destId="{FB2037CD-49D0-490E-9150-3B5C202C0600}" srcOrd="6" destOrd="0" presId="urn:microsoft.com/office/officeart/2008/layout/LinedList"/>
    <dgm:cxn modelId="{3B37BEA2-A08D-4A62-B966-E4B369430759}" type="presParOf" srcId="{66E583B6-0D87-43CB-B7DB-B00E3CD0501F}" destId="{F3DC448F-ADE4-4144-9836-5C66AA13DBCC}" srcOrd="7" destOrd="0" presId="urn:microsoft.com/office/officeart/2008/layout/LinedList"/>
    <dgm:cxn modelId="{5180F7FF-9DC6-4706-8546-0A1111E5860F}" type="presParOf" srcId="{F3DC448F-ADE4-4144-9836-5C66AA13DBCC}" destId="{CABB2498-3A8C-4076-B9E7-4B0B0E4D9618}" srcOrd="0" destOrd="0" presId="urn:microsoft.com/office/officeart/2008/layout/LinedList"/>
    <dgm:cxn modelId="{19251435-59DD-45B4-9677-AC2D16B4857C}" type="presParOf" srcId="{F3DC448F-ADE4-4144-9836-5C66AA13DBCC}" destId="{D5E8B1C7-0F3B-45EB-9CD2-FA1F00A06F37}" srcOrd="1" destOrd="0" presId="urn:microsoft.com/office/officeart/2008/layout/LinedList"/>
    <dgm:cxn modelId="{F33854F1-D523-44B2-A2BF-BFA89255A913}" type="presParOf" srcId="{F3DC448F-ADE4-4144-9836-5C66AA13DBCC}" destId="{C787E7D7-D93C-4DDD-86D2-F01D7BBC8870}" srcOrd="2" destOrd="0" presId="urn:microsoft.com/office/officeart/2008/layout/LinedList"/>
    <dgm:cxn modelId="{08364F4E-0C6C-46C8-BA27-20D517448BA1}" type="presParOf" srcId="{66E583B6-0D87-43CB-B7DB-B00E3CD0501F}" destId="{1FFC0A4C-77F1-431D-899B-AD0D63DF8871}" srcOrd="8" destOrd="0" presId="urn:microsoft.com/office/officeart/2008/layout/LinedList"/>
    <dgm:cxn modelId="{9C15CA56-003D-4B72-864A-61C6A1C68D2F}" type="presParOf" srcId="{66E583B6-0D87-43CB-B7DB-B00E3CD0501F}" destId="{C2D1E8E0-BDDA-4B1F-B957-45CFD7A0A1BD}" srcOrd="9" destOrd="0" presId="urn:microsoft.com/office/officeart/2008/layout/LinedList"/>
    <dgm:cxn modelId="{78AC412D-4936-49D1-A16B-77F665FBB022}" type="presParOf" srcId="{66E583B6-0D87-43CB-B7DB-B00E3CD0501F}" destId="{B86BA480-2AF3-45CB-BFBD-766D7BC50B2B}" srcOrd="10" destOrd="0" presId="urn:microsoft.com/office/officeart/2008/layout/LinedList"/>
    <dgm:cxn modelId="{149EDF9D-BC5A-4455-8EFF-8F525E7F0BD1}" type="presParOf" srcId="{B86BA480-2AF3-45CB-BFBD-766D7BC50B2B}" destId="{C4EA73B2-2897-4947-B4A8-499456F30076}" srcOrd="0" destOrd="0" presId="urn:microsoft.com/office/officeart/2008/layout/LinedList"/>
    <dgm:cxn modelId="{9AEEEAA5-8D48-44E8-B00E-41EE6094F379}" type="presParOf" srcId="{B86BA480-2AF3-45CB-BFBD-766D7BC50B2B}" destId="{A4F18366-CA82-4A99-81E0-5054F8FEE3F8}" srcOrd="1" destOrd="0" presId="urn:microsoft.com/office/officeart/2008/layout/LinedList"/>
    <dgm:cxn modelId="{3FA94561-5EFB-484F-B81E-CEC2D6B9754A}" type="presParOf" srcId="{B86BA480-2AF3-45CB-BFBD-766D7BC50B2B}" destId="{1548D354-DE53-4616-BF8F-D299636F657B}" srcOrd="2" destOrd="0" presId="urn:microsoft.com/office/officeart/2008/layout/LinedList"/>
    <dgm:cxn modelId="{0822CB84-4C91-498F-9E1C-CEE7B8F63DD5}" type="presParOf" srcId="{66E583B6-0D87-43CB-B7DB-B00E3CD0501F}" destId="{31F8E3E7-40ED-4132-B311-B5FCADBEF86F}" srcOrd="11" destOrd="0" presId="urn:microsoft.com/office/officeart/2008/layout/LinedList"/>
    <dgm:cxn modelId="{23372D9E-DDC1-4571-8874-45BE586B408C}" type="presParOf" srcId="{66E583B6-0D87-43CB-B7DB-B00E3CD0501F}" destId="{15EF567C-7FCD-47A5-936E-B1E6367331B5}" srcOrd="12" destOrd="0" presId="urn:microsoft.com/office/officeart/2008/layout/LinedList"/>
  </dgm:cxnLst>
  <dgm:bg/>
  <dgm:whole>
    <a:ln>
      <a:solidFill>
        <a:srgbClr val="CB5468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0A6BEFB-3B9E-4324-8501-EE5F4E369371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101CE9-C5D2-465D-A3F2-3853D97FEA7E}">
      <dgm:prSet phldrT="[文本]" custT="1"/>
      <dgm:spPr>
        <a:solidFill>
          <a:srgbClr val="7F7F7F"/>
        </a:solidFill>
      </dgm:spPr>
      <dgm:t>
        <a:bodyPr/>
        <a:lstStyle/>
        <a:p>
          <a:r>
            <a: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rPr>
            <a:t>三维模型</a:t>
          </a:r>
        </a:p>
      </dgm:t>
    </dgm:pt>
    <dgm:pt modelId="{00644404-4867-46FE-B009-06CBB86407A4}" type="par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1435E-2E80-4C83-AB31-D247E1D24F8D}" type="sib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BAAC8-96BE-4985-AC85-02A1B36B13F8}">
      <dgm:prSet phldrT="[文本]" custT="1"/>
      <dgm:spPr>
        <a:solidFill>
          <a:srgbClr val="CB5468"/>
        </a:solidFill>
      </dgm:spPr>
      <dgm:t>
        <a:bodyPr/>
        <a:lstStyle/>
        <a:p>
          <a:r>
            <a:rPr lang="en-US" altLang="zh-CN" sz="2200" dirty="0"/>
            <a:t>3DMax</a:t>
          </a:r>
          <a:endParaRPr lang="zh-CN" altLang="en-US" sz="2200" dirty="0"/>
        </a:p>
      </dgm:t>
    </dgm:pt>
    <dgm:pt modelId="{39961D5E-A375-491D-B0DE-6CA327032515}" type="par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6565FBB-8184-49C6-8C9D-102BE58A43CE}" type="sib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716A1A0-2D29-4381-A490-1E09A427DA67}" type="pres">
      <dgm:prSet presAssocID="{70A6BEFB-3B9E-4324-8501-EE5F4E369371}" presName="diagram" presStyleCnt="0">
        <dgm:presLayoutVars>
          <dgm:dir/>
          <dgm:resizeHandles val="exact"/>
        </dgm:presLayoutVars>
      </dgm:prSet>
      <dgm:spPr/>
    </dgm:pt>
    <dgm:pt modelId="{66B720EA-E09C-4776-B9E8-32932CE3591C}" type="pres">
      <dgm:prSet presAssocID="{EC101CE9-C5D2-465D-A3F2-3853D97FEA7E}" presName="arrow" presStyleLbl="node1" presStyleIdx="0" presStyleCnt="2" custRadScaleRad="114607">
        <dgm:presLayoutVars>
          <dgm:bulletEnabled val="1"/>
        </dgm:presLayoutVars>
      </dgm:prSet>
      <dgm:spPr/>
    </dgm:pt>
    <dgm:pt modelId="{F86A2C58-68C2-44F1-840A-B908F16689F6}" type="pres">
      <dgm:prSet presAssocID="{06DBAAC8-96BE-4985-AC85-02A1B36B13F8}" presName="arrow" presStyleLbl="node1" presStyleIdx="1" presStyleCnt="2">
        <dgm:presLayoutVars>
          <dgm:bulletEnabled val="1"/>
        </dgm:presLayoutVars>
      </dgm:prSet>
      <dgm:spPr/>
    </dgm:pt>
  </dgm:ptLst>
  <dgm:cxnLst>
    <dgm:cxn modelId="{E05A8D03-E4BC-4214-9595-BB6B2B78DA8C}" srcId="{70A6BEFB-3B9E-4324-8501-EE5F4E369371}" destId="{EC101CE9-C5D2-465D-A3F2-3853D97FEA7E}" srcOrd="0" destOrd="0" parTransId="{00644404-4867-46FE-B009-06CBB86407A4}" sibTransId="{06D1435E-2E80-4C83-AB31-D247E1D24F8D}"/>
    <dgm:cxn modelId="{4F9C1B29-6430-4343-9A5C-968F6C33FFE8}" type="presOf" srcId="{06DBAAC8-96BE-4985-AC85-02A1B36B13F8}" destId="{F86A2C58-68C2-44F1-840A-B908F16689F6}" srcOrd="0" destOrd="0" presId="urn:microsoft.com/office/officeart/2005/8/layout/arrow5"/>
    <dgm:cxn modelId="{9599577A-D8C2-4C67-9437-DE52B2D3DA0F}" type="presOf" srcId="{EC101CE9-C5D2-465D-A3F2-3853D97FEA7E}" destId="{66B720EA-E09C-4776-B9E8-32932CE3591C}" srcOrd="0" destOrd="0" presId="urn:microsoft.com/office/officeart/2005/8/layout/arrow5"/>
    <dgm:cxn modelId="{163CDEA1-A062-47AA-8B54-6248A54A4E73}" srcId="{70A6BEFB-3B9E-4324-8501-EE5F4E369371}" destId="{06DBAAC8-96BE-4985-AC85-02A1B36B13F8}" srcOrd="1" destOrd="0" parTransId="{39961D5E-A375-491D-B0DE-6CA327032515}" sibTransId="{76565FBB-8184-49C6-8C9D-102BE58A43CE}"/>
    <dgm:cxn modelId="{AFE592C3-8B8A-4A63-82F8-AB254BB0EBEA}" type="presOf" srcId="{70A6BEFB-3B9E-4324-8501-EE5F4E369371}" destId="{7716A1A0-2D29-4381-A490-1E09A427DA67}" srcOrd="0" destOrd="0" presId="urn:microsoft.com/office/officeart/2005/8/layout/arrow5"/>
    <dgm:cxn modelId="{1441435C-D055-4A1C-9926-15FE0C128C3B}" type="presParOf" srcId="{7716A1A0-2D29-4381-A490-1E09A427DA67}" destId="{66B720EA-E09C-4776-B9E8-32932CE3591C}" srcOrd="0" destOrd="0" presId="urn:microsoft.com/office/officeart/2005/8/layout/arrow5"/>
    <dgm:cxn modelId="{5BDDD465-E1ED-4A24-8BBC-24C9DCBD07A6}" type="presParOf" srcId="{7716A1A0-2D29-4381-A490-1E09A427DA67}" destId="{F86A2C58-68C2-44F1-840A-B908F16689F6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1BBA11-8625-4AF3-A6D6-E1A5E63A3CE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D043CE8-E09D-4C51-BF20-DC6306787CA9}">
      <dgm:prSet phldrT="[文本]" custT="1"/>
      <dgm:spPr>
        <a:solidFill>
          <a:srgbClr val="CB5468"/>
        </a:solidFill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数据采集</a:t>
          </a:r>
        </a:p>
      </dgm:t>
    </dgm:pt>
    <dgm:pt modelId="{0D5E0921-7E47-4B4A-8EAF-50C6BB500877}" type="parTrans" cxnId="{AE5C76D3-36AE-4D4F-83AD-2AFCD495D8E4}">
      <dgm:prSet/>
      <dgm:spPr/>
      <dgm:t>
        <a:bodyPr/>
        <a:lstStyle/>
        <a:p>
          <a:endParaRPr lang="zh-CN" altLang="en-US"/>
        </a:p>
      </dgm:t>
    </dgm:pt>
    <dgm:pt modelId="{03E4C276-C6D7-4F7A-80B2-5D7201F94B4E}" type="sibTrans" cxnId="{AE5C76D3-36AE-4D4F-83AD-2AFCD495D8E4}">
      <dgm:prSet/>
      <dgm:spPr/>
      <dgm:t>
        <a:bodyPr/>
        <a:lstStyle/>
        <a:p>
          <a:endParaRPr lang="zh-CN" altLang="en-US"/>
        </a:p>
      </dgm:t>
    </dgm:pt>
    <dgm:pt modelId="{6D628307-8897-4DF9-8956-3C06064B5A3A}">
      <dgm:prSet phldrT="[文本]" custT="1"/>
      <dgm:spPr>
        <a:solidFill>
          <a:srgbClr val="7F7F7F"/>
        </a:solidFill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网页采集</a:t>
          </a:r>
        </a:p>
      </dgm:t>
    </dgm:pt>
    <dgm:pt modelId="{AE4AFECB-E482-4021-B287-43DB2AAECB73}" type="parTrans" cxnId="{16E341C4-E5C6-4DA0-96C7-22C48F5B309C}">
      <dgm:prSet/>
      <dgm:spPr>
        <a:ln>
          <a:solidFill>
            <a:srgbClr val="2E3139"/>
          </a:solidFill>
        </a:ln>
      </dgm:spPr>
      <dgm:t>
        <a:bodyPr/>
        <a:lstStyle/>
        <a:p>
          <a:endParaRPr lang="zh-CN" altLang="en-US"/>
        </a:p>
      </dgm:t>
    </dgm:pt>
    <dgm:pt modelId="{09F65952-A7AA-485E-B7A7-3E7924ABBBD4}" type="sibTrans" cxnId="{16E341C4-E5C6-4DA0-96C7-22C48F5B309C}">
      <dgm:prSet/>
      <dgm:spPr/>
      <dgm:t>
        <a:bodyPr/>
        <a:lstStyle/>
        <a:p>
          <a:endParaRPr lang="zh-CN" altLang="en-US"/>
        </a:p>
      </dgm:t>
    </dgm:pt>
    <dgm:pt modelId="{8188F8A4-16C8-42CC-B7F5-7BD6A99E5202}">
      <dgm:prSet phldrT="[文本]" custT="1"/>
      <dgm:spPr>
        <a:solidFill>
          <a:srgbClr val="CB5468"/>
        </a:solidFill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中国气象数据网</a:t>
          </a:r>
          <a:endParaRPr lang="en-US" altLang="zh-CN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0C06AD-4346-4FDD-AEAB-5DFDB7673A5E}" type="parTrans" cxnId="{F3C34CEF-60EE-43C3-8092-E797F01B44C0}">
      <dgm:prSet/>
      <dgm:spPr>
        <a:ln>
          <a:solidFill>
            <a:srgbClr val="2E3139"/>
          </a:solidFill>
        </a:ln>
      </dgm:spPr>
      <dgm:t>
        <a:bodyPr/>
        <a:lstStyle/>
        <a:p>
          <a:endParaRPr lang="zh-CN" altLang="en-US"/>
        </a:p>
      </dgm:t>
    </dgm:pt>
    <dgm:pt modelId="{19FFB057-9462-46C7-B9B1-2F0AAA092831}" type="sibTrans" cxnId="{F3C34CEF-60EE-43C3-8092-E797F01B44C0}">
      <dgm:prSet/>
      <dgm:spPr/>
      <dgm:t>
        <a:bodyPr/>
        <a:lstStyle/>
        <a:p>
          <a:endParaRPr lang="zh-CN" altLang="en-US"/>
        </a:p>
      </dgm:t>
    </dgm:pt>
    <dgm:pt modelId="{8C891296-9268-43D0-8324-12493B0206F4}">
      <dgm:prSet phldrT="[文本]" custT="1"/>
      <dgm:spPr>
        <a:solidFill>
          <a:srgbClr val="7F7F7F"/>
        </a:solidFill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论文</a:t>
          </a:r>
        </a:p>
      </dgm:t>
    </dgm:pt>
    <dgm:pt modelId="{D9D0B73C-A95B-4333-8DDB-C6EDC8F89902}" type="parTrans" cxnId="{B7EE0C80-063D-4D0A-BC56-839810B6BCFC}">
      <dgm:prSet/>
      <dgm:spPr>
        <a:ln>
          <a:solidFill>
            <a:srgbClr val="2E3139"/>
          </a:solidFill>
        </a:ln>
      </dgm:spPr>
      <dgm:t>
        <a:bodyPr/>
        <a:lstStyle/>
        <a:p>
          <a:endParaRPr lang="zh-CN" altLang="en-US"/>
        </a:p>
      </dgm:t>
    </dgm:pt>
    <dgm:pt modelId="{E1866720-120E-4EFA-A7D9-EAA1EDD47C24}" type="sibTrans" cxnId="{B7EE0C80-063D-4D0A-BC56-839810B6BCFC}">
      <dgm:prSet/>
      <dgm:spPr/>
      <dgm:t>
        <a:bodyPr/>
        <a:lstStyle/>
        <a:p>
          <a:endParaRPr lang="zh-CN" altLang="en-US"/>
        </a:p>
      </dgm:t>
    </dgm:pt>
    <dgm:pt modelId="{33AA99EC-18E3-4DF0-B8A7-FFA6892E5A4F}">
      <dgm:prSet phldrT="[文本]" custT="1"/>
      <dgm:spPr>
        <a:solidFill>
          <a:srgbClr val="CB5468"/>
        </a:solidFill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知网</a:t>
          </a:r>
        </a:p>
      </dgm:t>
    </dgm:pt>
    <dgm:pt modelId="{0F019406-9CA7-4B53-967A-77238A9F26BB}" type="parTrans" cxnId="{5BC01D20-98AE-49C5-B7FC-99BB33488667}">
      <dgm:prSet/>
      <dgm:spPr>
        <a:ln>
          <a:solidFill>
            <a:srgbClr val="2E3139"/>
          </a:solidFill>
        </a:ln>
      </dgm:spPr>
      <dgm:t>
        <a:bodyPr/>
        <a:lstStyle/>
        <a:p>
          <a:endParaRPr lang="zh-CN" altLang="en-US"/>
        </a:p>
      </dgm:t>
    </dgm:pt>
    <dgm:pt modelId="{47E8BC83-2FC0-445A-ADDA-1A1DCACADF2A}" type="sibTrans" cxnId="{5BC01D20-98AE-49C5-B7FC-99BB33488667}">
      <dgm:prSet/>
      <dgm:spPr/>
      <dgm:t>
        <a:bodyPr/>
        <a:lstStyle/>
        <a:p>
          <a:endParaRPr lang="zh-CN" altLang="en-US"/>
        </a:p>
      </dgm:t>
    </dgm:pt>
    <dgm:pt modelId="{76A5B0DF-13A7-4A7E-A82A-4F6C44A42472}">
      <dgm:prSet phldrT="[文本]" custT="1"/>
      <dgm:spPr>
        <a:solidFill>
          <a:srgbClr val="CB5468"/>
        </a:solidFill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地球在线</a:t>
          </a:r>
        </a:p>
      </dgm:t>
    </dgm:pt>
    <dgm:pt modelId="{6405954A-06A4-4817-93DB-FBF61D0410E3}" type="parTrans" cxnId="{0F2D8806-C721-44C3-8449-4A8C5DE69B37}">
      <dgm:prSet/>
      <dgm:spPr>
        <a:ln>
          <a:solidFill>
            <a:srgbClr val="2E3139"/>
          </a:solidFill>
        </a:ln>
      </dgm:spPr>
      <dgm:t>
        <a:bodyPr/>
        <a:lstStyle/>
        <a:p>
          <a:endParaRPr lang="zh-CN" altLang="en-US"/>
        </a:p>
      </dgm:t>
    </dgm:pt>
    <dgm:pt modelId="{F46FAFA9-A235-4A88-BDB7-D13169BEBEBA}" type="sibTrans" cxnId="{0F2D8806-C721-44C3-8449-4A8C5DE69B37}">
      <dgm:prSet/>
      <dgm:spPr/>
      <dgm:t>
        <a:bodyPr/>
        <a:lstStyle/>
        <a:p>
          <a:endParaRPr lang="zh-CN" altLang="en-US"/>
        </a:p>
      </dgm:t>
    </dgm:pt>
    <dgm:pt modelId="{ACE9CF5A-AAEF-49E5-AB4D-0F84C567C31D}">
      <dgm:prSet phldrT="[文本]" custT="1"/>
      <dgm:spPr>
        <a:solidFill>
          <a:srgbClr val="CB5468"/>
        </a:solidFill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其他静态网页</a:t>
          </a:r>
        </a:p>
      </dgm:t>
    </dgm:pt>
    <dgm:pt modelId="{05BD6E3E-2337-4791-9B33-D610F255F517}" type="parTrans" cxnId="{6BF793D0-6F53-4B7F-8C08-A8F114244835}">
      <dgm:prSet/>
      <dgm:spPr>
        <a:ln>
          <a:solidFill>
            <a:srgbClr val="2E3139"/>
          </a:solidFill>
        </a:ln>
      </dgm:spPr>
      <dgm:t>
        <a:bodyPr/>
        <a:lstStyle/>
        <a:p>
          <a:endParaRPr lang="zh-CN" altLang="en-US"/>
        </a:p>
      </dgm:t>
    </dgm:pt>
    <dgm:pt modelId="{F2BA0312-92C1-4ECD-8AFE-B2685FDE0D90}" type="sibTrans" cxnId="{6BF793D0-6F53-4B7F-8C08-A8F114244835}">
      <dgm:prSet/>
      <dgm:spPr/>
      <dgm:t>
        <a:bodyPr/>
        <a:lstStyle/>
        <a:p>
          <a:endParaRPr lang="zh-CN" altLang="en-US"/>
        </a:p>
      </dgm:t>
    </dgm:pt>
    <dgm:pt modelId="{5E5F5E67-FB95-4FCC-9A51-4F36BA7D0FD0}" type="pres">
      <dgm:prSet presAssocID="{061BBA11-8625-4AF3-A6D6-E1A5E63A3CE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93911C-AA19-4047-A373-DE77F52EB402}" type="pres">
      <dgm:prSet presAssocID="{DD043CE8-E09D-4C51-BF20-DC6306787CA9}" presName="root1" presStyleCnt="0"/>
      <dgm:spPr/>
    </dgm:pt>
    <dgm:pt modelId="{D53301D2-FDF6-45FD-90C8-B6785D7D70B3}" type="pres">
      <dgm:prSet presAssocID="{DD043CE8-E09D-4C51-BF20-DC6306787CA9}" presName="LevelOneTextNode" presStyleLbl="node0" presStyleIdx="0" presStyleCnt="1" custScaleX="72866" custScaleY="58293" custLinFactNeighborX="-16410" custLinFactNeighborY="-3644">
        <dgm:presLayoutVars>
          <dgm:chPref val="3"/>
        </dgm:presLayoutVars>
      </dgm:prSet>
      <dgm:spPr/>
    </dgm:pt>
    <dgm:pt modelId="{C2BC6251-BFDD-4DA6-95FC-ABE8C6A4B388}" type="pres">
      <dgm:prSet presAssocID="{DD043CE8-E09D-4C51-BF20-DC6306787CA9}" presName="level2hierChild" presStyleCnt="0"/>
      <dgm:spPr/>
    </dgm:pt>
    <dgm:pt modelId="{DBDD0B2B-0A71-4654-9026-EFD6B2CFE71D}" type="pres">
      <dgm:prSet presAssocID="{AE4AFECB-E482-4021-B287-43DB2AAECB73}" presName="conn2-1" presStyleLbl="parChTrans1D2" presStyleIdx="0" presStyleCnt="2"/>
      <dgm:spPr/>
    </dgm:pt>
    <dgm:pt modelId="{93752FC5-D9ED-4027-AF2B-FB47641392CE}" type="pres">
      <dgm:prSet presAssocID="{AE4AFECB-E482-4021-B287-43DB2AAECB73}" presName="connTx" presStyleLbl="parChTrans1D2" presStyleIdx="0" presStyleCnt="2"/>
      <dgm:spPr/>
    </dgm:pt>
    <dgm:pt modelId="{D709CC0D-5A5C-4E6D-8376-63B63D3CCED6}" type="pres">
      <dgm:prSet presAssocID="{6D628307-8897-4DF9-8956-3C06064B5A3A}" presName="root2" presStyleCnt="0"/>
      <dgm:spPr/>
    </dgm:pt>
    <dgm:pt modelId="{527016E5-5166-4B02-977C-BEC5DFD021B2}" type="pres">
      <dgm:prSet presAssocID="{6D628307-8897-4DF9-8956-3C06064B5A3A}" presName="LevelTwoTextNode" presStyleLbl="node2" presStyleIdx="0" presStyleCnt="2" custScaleX="72866" custScaleY="58293" custLinFactNeighborX="-9342" custLinFactNeighborY="4030">
        <dgm:presLayoutVars>
          <dgm:chPref val="3"/>
        </dgm:presLayoutVars>
      </dgm:prSet>
      <dgm:spPr/>
    </dgm:pt>
    <dgm:pt modelId="{CC730622-B3A4-46DB-8C65-008F1D5FCC78}" type="pres">
      <dgm:prSet presAssocID="{6D628307-8897-4DF9-8956-3C06064B5A3A}" presName="level3hierChild" presStyleCnt="0"/>
      <dgm:spPr/>
    </dgm:pt>
    <dgm:pt modelId="{3E96ACB1-DB32-4498-9141-5DC5B20B114F}" type="pres">
      <dgm:prSet presAssocID="{690C06AD-4346-4FDD-AEAB-5DFDB7673A5E}" presName="conn2-1" presStyleLbl="parChTrans1D3" presStyleIdx="0" presStyleCnt="4"/>
      <dgm:spPr/>
    </dgm:pt>
    <dgm:pt modelId="{097D1728-FC13-420B-8082-36356959C50C}" type="pres">
      <dgm:prSet presAssocID="{690C06AD-4346-4FDD-AEAB-5DFDB7673A5E}" presName="connTx" presStyleLbl="parChTrans1D3" presStyleIdx="0" presStyleCnt="4"/>
      <dgm:spPr/>
    </dgm:pt>
    <dgm:pt modelId="{9E12B4FA-6EA3-4916-BD2D-FA22387FBDB2}" type="pres">
      <dgm:prSet presAssocID="{8188F8A4-16C8-42CC-B7F5-7BD6A99E5202}" presName="root2" presStyleCnt="0"/>
      <dgm:spPr/>
    </dgm:pt>
    <dgm:pt modelId="{BC445B3D-B975-451D-877E-2273482C85B3}" type="pres">
      <dgm:prSet presAssocID="{8188F8A4-16C8-42CC-B7F5-7BD6A99E5202}" presName="LevelTwoTextNode" presStyleLbl="node3" presStyleIdx="0" presStyleCnt="4" custScaleX="92784" custScaleY="46392" custLinFactX="12846" custLinFactNeighborX="100000" custLinFactNeighborY="-4854">
        <dgm:presLayoutVars>
          <dgm:chPref val="3"/>
        </dgm:presLayoutVars>
      </dgm:prSet>
      <dgm:spPr/>
    </dgm:pt>
    <dgm:pt modelId="{8FCE9BC3-C937-47DF-8766-7955A7D6524F}" type="pres">
      <dgm:prSet presAssocID="{8188F8A4-16C8-42CC-B7F5-7BD6A99E5202}" presName="level3hierChild" presStyleCnt="0"/>
      <dgm:spPr/>
    </dgm:pt>
    <dgm:pt modelId="{82C9CDB9-B186-4A50-BEA3-C715F82B63E1}" type="pres">
      <dgm:prSet presAssocID="{6405954A-06A4-4817-93DB-FBF61D0410E3}" presName="conn2-1" presStyleLbl="parChTrans1D3" presStyleIdx="1" presStyleCnt="4"/>
      <dgm:spPr/>
    </dgm:pt>
    <dgm:pt modelId="{724DFC0F-BB27-4556-B8D0-F81F69BA85CF}" type="pres">
      <dgm:prSet presAssocID="{6405954A-06A4-4817-93DB-FBF61D0410E3}" presName="connTx" presStyleLbl="parChTrans1D3" presStyleIdx="1" presStyleCnt="4"/>
      <dgm:spPr/>
    </dgm:pt>
    <dgm:pt modelId="{38C95495-7544-4D5F-97ED-38C45D8D3C09}" type="pres">
      <dgm:prSet presAssocID="{76A5B0DF-13A7-4A7E-A82A-4F6C44A42472}" presName="root2" presStyleCnt="0"/>
      <dgm:spPr/>
    </dgm:pt>
    <dgm:pt modelId="{4E390ADF-6F43-4674-95D1-355963EF6A01}" type="pres">
      <dgm:prSet presAssocID="{76A5B0DF-13A7-4A7E-A82A-4F6C44A42472}" presName="LevelTwoTextNode" presStyleLbl="node3" presStyleIdx="1" presStyleCnt="4" custScaleX="92784" custScaleY="46392" custLinFactX="12846" custLinFactNeighborX="100000" custLinFactNeighborY="-4854">
        <dgm:presLayoutVars>
          <dgm:chPref val="3"/>
        </dgm:presLayoutVars>
      </dgm:prSet>
      <dgm:spPr/>
    </dgm:pt>
    <dgm:pt modelId="{C73B99D3-375F-4484-A319-7463938556FB}" type="pres">
      <dgm:prSet presAssocID="{76A5B0DF-13A7-4A7E-A82A-4F6C44A42472}" presName="level3hierChild" presStyleCnt="0"/>
      <dgm:spPr/>
    </dgm:pt>
    <dgm:pt modelId="{D8BF38FB-4D0D-43FE-B322-D4139CD4E806}" type="pres">
      <dgm:prSet presAssocID="{05BD6E3E-2337-4791-9B33-D610F255F517}" presName="conn2-1" presStyleLbl="parChTrans1D3" presStyleIdx="2" presStyleCnt="4"/>
      <dgm:spPr/>
    </dgm:pt>
    <dgm:pt modelId="{43FAA4E4-512C-40B4-95D9-30F2178A584E}" type="pres">
      <dgm:prSet presAssocID="{05BD6E3E-2337-4791-9B33-D610F255F517}" presName="connTx" presStyleLbl="parChTrans1D3" presStyleIdx="2" presStyleCnt="4"/>
      <dgm:spPr/>
    </dgm:pt>
    <dgm:pt modelId="{60948707-5421-4B20-B67C-624811E306CF}" type="pres">
      <dgm:prSet presAssocID="{ACE9CF5A-AAEF-49E5-AB4D-0F84C567C31D}" presName="root2" presStyleCnt="0"/>
      <dgm:spPr/>
    </dgm:pt>
    <dgm:pt modelId="{47DFCFD8-D7FA-40D4-A59F-D725FC04A92D}" type="pres">
      <dgm:prSet presAssocID="{ACE9CF5A-AAEF-49E5-AB4D-0F84C567C31D}" presName="LevelTwoTextNode" presStyleLbl="node3" presStyleIdx="2" presStyleCnt="4" custScaleX="92784" custScaleY="46392" custLinFactX="12846" custLinFactNeighborX="100000" custLinFactNeighborY="-4854">
        <dgm:presLayoutVars>
          <dgm:chPref val="3"/>
        </dgm:presLayoutVars>
      </dgm:prSet>
      <dgm:spPr/>
    </dgm:pt>
    <dgm:pt modelId="{51F2A712-714D-49C0-951C-1C61CABEA8EF}" type="pres">
      <dgm:prSet presAssocID="{ACE9CF5A-AAEF-49E5-AB4D-0F84C567C31D}" presName="level3hierChild" presStyleCnt="0"/>
      <dgm:spPr/>
    </dgm:pt>
    <dgm:pt modelId="{364CF5E2-80DF-47B5-8E82-D3646F0EF2B7}" type="pres">
      <dgm:prSet presAssocID="{D9D0B73C-A95B-4333-8DDB-C6EDC8F89902}" presName="conn2-1" presStyleLbl="parChTrans1D2" presStyleIdx="1" presStyleCnt="2"/>
      <dgm:spPr/>
    </dgm:pt>
    <dgm:pt modelId="{15AA9300-C6F4-48BD-9DCF-0A19F72E7BDF}" type="pres">
      <dgm:prSet presAssocID="{D9D0B73C-A95B-4333-8DDB-C6EDC8F89902}" presName="connTx" presStyleLbl="parChTrans1D2" presStyleIdx="1" presStyleCnt="2"/>
      <dgm:spPr/>
    </dgm:pt>
    <dgm:pt modelId="{5DB7FD2C-2686-47B5-AA27-720AD9398DE1}" type="pres">
      <dgm:prSet presAssocID="{8C891296-9268-43D0-8324-12493B0206F4}" presName="root2" presStyleCnt="0"/>
      <dgm:spPr/>
    </dgm:pt>
    <dgm:pt modelId="{CA7FB67E-AC15-4925-B080-0FB51358451F}" type="pres">
      <dgm:prSet presAssocID="{8C891296-9268-43D0-8324-12493B0206F4}" presName="LevelTwoTextNode" presStyleLbl="node2" presStyleIdx="1" presStyleCnt="2" custAng="10800000" custFlipVert="1" custScaleX="72866" custScaleY="58293" custLinFactNeighborX="-8568" custLinFactNeighborY="-143">
        <dgm:presLayoutVars>
          <dgm:chPref val="3"/>
        </dgm:presLayoutVars>
      </dgm:prSet>
      <dgm:spPr/>
    </dgm:pt>
    <dgm:pt modelId="{292F6428-36F9-47F0-BE85-E014FA4F0182}" type="pres">
      <dgm:prSet presAssocID="{8C891296-9268-43D0-8324-12493B0206F4}" presName="level3hierChild" presStyleCnt="0"/>
      <dgm:spPr/>
    </dgm:pt>
    <dgm:pt modelId="{EED92E1E-7922-43A0-A082-BE177906466B}" type="pres">
      <dgm:prSet presAssocID="{0F019406-9CA7-4B53-967A-77238A9F26BB}" presName="conn2-1" presStyleLbl="parChTrans1D3" presStyleIdx="3" presStyleCnt="4"/>
      <dgm:spPr/>
    </dgm:pt>
    <dgm:pt modelId="{6F806B2E-1BD3-4170-935D-226208CF973B}" type="pres">
      <dgm:prSet presAssocID="{0F019406-9CA7-4B53-967A-77238A9F26BB}" presName="connTx" presStyleLbl="parChTrans1D3" presStyleIdx="3" presStyleCnt="4"/>
      <dgm:spPr/>
    </dgm:pt>
    <dgm:pt modelId="{77E0FA59-F26A-4549-9816-DACC99F1A88A}" type="pres">
      <dgm:prSet presAssocID="{33AA99EC-18E3-4DF0-B8A7-FFA6892E5A4F}" presName="root2" presStyleCnt="0"/>
      <dgm:spPr/>
    </dgm:pt>
    <dgm:pt modelId="{8E2EC8B8-3273-447D-BB94-4AFD28459829}" type="pres">
      <dgm:prSet presAssocID="{33AA99EC-18E3-4DF0-B8A7-FFA6892E5A4F}" presName="LevelTwoTextNode" presStyleLbl="node3" presStyleIdx="3" presStyleCnt="4" custScaleX="90743" custScaleY="45372" custLinFactNeighborX="63681" custLinFactNeighborY="454">
        <dgm:presLayoutVars>
          <dgm:chPref val="3"/>
        </dgm:presLayoutVars>
      </dgm:prSet>
      <dgm:spPr/>
    </dgm:pt>
    <dgm:pt modelId="{9F6A7162-B6F6-4AB0-896B-F1B82BE69F12}" type="pres">
      <dgm:prSet presAssocID="{33AA99EC-18E3-4DF0-B8A7-FFA6892E5A4F}" presName="level3hierChild" presStyleCnt="0"/>
      <dgm:spPr/>
    </dgm:pt>
  </dgm:ptLst>
  <dgm:cxnLst>
    <dgm:cxn modelId="{0F2D8806-C721-44C3-8449-4A8C5DE69B37}" srcId="{6D628307-8897-4DF9-8956-3C06064B5A3A}" destId="{76A5B0DF-13A7-4A7E-A82A-4F6C44A42472}" srcOrd="1" destOrd="0" parTransId="{6405954A-06A4-4817-93DB-FBF61D0410E3}" sibTransId="{F46FAFA9-A235-4A88-BDB7-D13169BEBEBA}"/>
    <dgm:cxn modelId="{61A4C10D-BD02-4755-83DD-5E129F34C834}" type="presOf" srcId="{690C06AD-4346-4FDD-AEAB-5DFDB7673A5E}" destId="{3E96ACB1-DB32-4498-9141-5DC5B20B114F}" srcOrd="0" destOrd="0" presId="urn:microsoft.com/office/officeart/2005/8/layout/hierarchy2"/>
    <dgm:cxn modelId="{1AF81F0E-6491-452C-A3F4-75C86563C5A2}" type="presOf" srcId="{ACE9CF5A-AAEF-49E5-AB4D-0F84C567C31D}" destId="{47DFCFD8-D7FA-40D4-A59F-D725FC04A92D}" srcOrd="0" destOrd="0" presId="urn:microsoft.com/office/officeart/2005/8/layout/hierarchy2"/>
    <dgm:cxn modelId="{FEB90B10-D17B-4A59-BAF0-E213DCD1A882}" type="presOf" srcId="{AE4AFECB-E482-4021-B287-43DB2AAECB73}" destId="{DBDD0B2B-0A71-4654-9026-EFD6B2CFE71D}" srcOrd="0" destOrd="0" presId="urn:microsoft.com/office/officeart/2005/8/layout/hierarchy2"/>
    <dgm:cxn modelId="{40D9741A-9E0F-4B10-9EDC-DD78188AB812}" type="presOf" srcId="{0F019406-9CA7-4B53-967A-77238A9F26BB}" destId="{6F806B2E-1BD3-4170-935D-226208CF973B}" srcOrd="1" destOrd="0" presId="urn:microsoft.com/office/officeart/2005/8/layout/hierarchy2"/>
    <dgm:cxn modelId="{5BC01D20-98AE-49C5-B7FC-99BB33488667}" srcId="{8C891296-9268-43D0-8324-12493B0206F4}" destId="{33AA99EC-18E3-4DF0-B8A7-FFA6892E5A4F}" srcOrd="0" destOrd="0" parTransId="{0F019406-9CA7-4B53-967A-77238A9F26BB}" sibTransId="{47E8BC83-2FC0-445A-ADDA-1A1DCACADF2A}"/>
    <dgm:cxn modelId="{EF76152A-A2C7-4C25-9490-5DA04A8A74C7}" type="presOf" srcId="{6D628307-8897-4DF9-8956-3C06064B5A3A}" destId="{527016E5-5166-4B02-977C-BEC5DFD021B2}" srcOrd="0" destOrd="0" presId="urn:microsoft.com/office/officeart/2005/8/layout/hierarchy2"/>
    <dgm:cxn modelId="{5145074A-B551-4B0E-A231-34380B440F13}" type="presOf" srcId="{690C06AD-4346-4FDD-AEAB-5DFDB7673A5E}" destId="{097D1728-FC13-420B-8082-36356959C50C}" srcOrd="1" destOrd="0" presId="urn:microsoft.com/office/officeart/2005/8/layout/hierarchy2"/>
    <dgm:cxn modelId="{E78DC56C-3805-43D8-8C3B-0703FDFBADF7}" type="presOf" srcId="{76A5B0DF-13A7-4A7E-A82A-4F6C44A42472}" destId="{4E390ADF-6F43-4674-95D1-355963EF6A01}" srcOrd="0" destOrd="0" presId="urn:microsoft.com/office/officeart/2005/8/layout/hierarchy2"/>
    <dgm:cxn modelId="{C54D4352-78B5-466F-8E30-64D17526C6F5}" type="presOf" srcId="{AE4AFECB-E482-4021-B287-43DB2AAECB73}" destId="{93752FC5-D9ED-4027-AF2B-FB47641392CE}" srcOrd="1" destOrd="0" presId="urn:microsoft.com/office/officeart/2005/8/layout/hierarchy2"/>
    <dgm:cxn modelId="{C8352B77-1F0A-4B2D-BEC5-A48F1ADDEDD3}" type="presOf" srcId="{33AA99EC-18E3-4DF0-B8A7-FFA6892E5A4F}" destId="{8E2EC8B8-3273-447D-BB94-4AFD28459829}" srcOrd="0" destOrd="0" presId="urn:microsoft.com/office/officeart/2005/8/layout/hierarchy2"/>
    <dgm:cxn modelId="{B7EE0C80-063D-4D0A-BC56-839810B6BCFC}" srcId="{DD043CE8-E09D-4C51-BF20-DC6306787CA9}" destId="{8C891296-9268-43D0-8324-12493B0206F4}" srcOrd="1" destOrd="0" parTransId="{D9D0B73C-A95B-4333-8DDB-C6EDC8F89902}" sibTransId="{E1866720-120E-4EFA-A7D9-EAA1EDD47C24}"/>
    <dgm:cxn modelId="{A22CD384-DADE-456F-9674-CED36FE89917}" type="presOf" srcId="{05BD6E3E-2337-4791-9B33-D610F255F517}" destId="{D8BF38FB-4D0D-43FE-B322-D4139CD4E806}" srcOrd="0" destOrd="0" presId="urn:microsoft.com/office/officeart/2005/8/layout/hierarchy2"/>
    <dgm:cxn modelId="{0A12A88D-D51E-41BD-87F6-9D4A59D10A36}" type="presOf" srcId="{6405954A-06A4-4817-93DB-FBF61D0410E3}" destId="{82C9CDB9-B186-4A50-BEA3-C715F82B63E1}" srcOrd="0" destOrd="0" presId="urn:microsoft.com/office/officeart/2005/8/layout/hierarchy2"/>
    <dgm:cxn modelId="{77E1ADA7-5659-425B-B4FB-850FDFD9E83A}" type="presOf" srcId="{061BBA11-8625-4AF3-A6D6-E1A5E63A3CE7}" destId="{5E5F5E67-FB95-4FCC-9A51-4F36BA7D0FD0}" srcOrd="0" destOrd="0" presId="urn:microsoft.com/office/officeart/2005/8/layout/hierarchy2"/>
    <dgm:cxn modelId="{FD01AEA9-B131-4197-BA60-4819BC392C36}" type="presOf" srcId="{8C891296-9268-43D0-8324-12493B0206F4}" destId="{CA7FB67E-AC15-4925-B080-0FB51358451F}" srcOrd="0" destOrd="0" presId="urn:microsoft.com/office/officeart/2005/8/layout/hierarchy2"/>
    <dgm:cxn modelId="{4D1F26B0-2148-4E8F-9958-80A1D6482CEB}" type="presOf" srcId="{8188F8A4-16C8-42CC-B7F5-7BD6A99E5202}" destId="{BC445B3D-B975-451D-877E-2273482C85B3}" srcOrd="0" destOrd="0" presId="urn:microsoft.com/office/officeart/2005/8/layout/hierarchy2"/>
    <dgm:cxn modelId="{16E341C4-E5C6-4DA0-96C7-22C48F5B309C}" srcId="{DD043CE8-E09D-4C51-BF20-DC6306787CA9}" destId="{6D628307-8897-4DF9-8956-3C06064B5A3A}" srcOrd="0" destOrd="0" parTransId="{AE4AFECB-E482-4021-B287-43DB2AAECB73}" sibTransId="{09F65952-A7AA-485E-B7A7-3E7924ABBBD4}"/>
    <dgm:cxn modelId="{6BF793D0-6F53-4B7F-8C08-A8F114244835}" srcId="{6D628307-8897-4DF9-8956-3C06064B5A3A}" destId="{ACE9CF5A-AAEF-49E5-AB4D-0F84C567C31D}" srcOrd="2" destOrd="0" parTransId="{05BD6E3E-2337-4791-9B33-D610F255F517}" sibTransId="{F2BA0312-92C1-4ECD-8AFE-B2685FDE0D90}"/>
    <dgm:cxn modelId="{42DB8BD2-F57E-4FCE-9972-F18AD4FE9EDA}" type="presOf" srcId="{05BD6E3E-2337-4791-9B33-D610F255F517}" destId="{43FAA4E4-512C-40B4-95D9-30F2178A584E}" srcOrd="1" destOrd="0" presId="urn:microsoft.com/office/officeart/2005/8/layout/hierarchy2"/>
    <dgm:cxn modelId="{AE5C76D3-36AE-4D4F-83AD-2AFCD495D8E4}" srcId="{061BBA11-8625-4AF3-A6D6-E1A5E63A3CE7}" destId="{DD043CE8-E09D-4C51-BF20-DC6306787CA9}" srcOrd="0" destOrd="0" parTransId="{0D5E0921-7E47-4B4A-8EAF-50C6BB500877}" sibTransId="{03E4C276-C6D7-4F7A-80B2-5D7201F94B4E}"/>
    <dgm:cxn modelId="{E2B67AD4-CB4E-4E17-A289-833F27E3CBE0}" type="presOf" srcId="{D9D0B73C-A95B-4333-8DDB-C6EDC8F89902}" destId="{364CF5E2-80DF-47B5-8E82-D3646F0EF2B7}" srcOrd="0" destOrd="0" presId="urn:microsoft.com/office/officeart/2005/8/layout/hierarchy2"/>
    <dgm:cxn modelId="{4428D6D7-5BD4-482B-81C1-916E6E27D02F}" type="presOf" srcId="{DD043CE8-E09D-4C51-BF20-DC6306787CA9}" destId="{D53301D2-FDF6-45FD-90C8-B6785D7D70B3}" srcOrd="0" destOrd="0" presId="urn:microsoft.com/office/officeart/2005/8/layout/hierarchy2"/>
    <dgm:cxn modelId="{5E0377D8-EA33-4C72-8134-DAF64EC01D6A}" type="presOf" srcId="{0F019406-9CA7-4B53-967A-77238A9F26BB}" destId="{EED92E1E-7922-43A0-A082-BE177906466B}" srcOrd="0" destOrd="0" presId="urn:microsoft.com/office/officeart/2005/8/layout/hierarchy2"/>
    <dgm:cxn modelId="{62F449E4-C121-4EEC-9B7D-2FAD9223B8F4}" type="presOf" srcId="{D9D0B73C-A95B-4333-8DDB-C6EDC8F89902}" destId="{15AA9300-C6F4-48BD-9DCF-0A19F72E7BDF}" srcOrd="1" destOrd="0" presId="urn:microsoft.com/office/officeart/2005/8/layout/hierarchy2"/>
    <dgm:cxn modelId="{F3C34CEF-60EE-43C3-8092-E797F01B44C0}" srcId="{6D628307-8897-4DF9-8956-3C06064B5A3A}" destId="{8188F8A4-16C8-42CC-B7F5-7BD6A99E5202}" srcOrd="0" destOrd="0" parTransId="{690C06AD-4346-4FDD-AEAB-5DFDB7673A5E}" sibTransId="{19FFB057-9462-46C7-B9B1-2F0AAA092831}"/>
    <dgm:cxn modelId="{0CEF7FFB-739A-4DA2-B39C-DA1335035487}" type="presOf" srcId="{6405954A-06A4-4817-93DB-FBF61D0410E3}" destId="{724DFC0F-BB27-4556-B8D0-F81F69BA85CF}" srcOrd="1" destOrd="0" presId="urn:microsoft.com/office/officeart/2005/8/layout/hierarchy2"/>
    <dgm:cxn modelId="{1852EF8C-3781-4451-BF93-C3664815834F}" type="presParOf" srcId="{5E5F5E67-FB95-4FCC-9A51-4F36BA7D0FD0}" destId="{AE93911C-AA19-4047-A373-DE77F52EB402}" srcOrd="0" destOrd="0" presId="urn:microsoft.com/office/officeart/2005/8/layout/hierarchy2"/>
    <dgm:cxn modelId="{E35695E3-E102-43CD-B657-3EDC8835ED6B}" type="presParOf" srcId="{AE93911C-AA19-4047-A373-DE77F52EB402}" destId="{D53301D2-FDF6-45FD-90C8-B6785D7D70B3}" srcOrd="0" destOrd="0" presId="urn:microsoft.com/office/officeart/2005/8/layout/hierarchy2"/>
    <dgm:cxn modelId="{9560D1A0-FFB3-4ED1-8D3C-C627374738A3}" type="presParOf" srcId="{AE93911C-AA19-4047-A373-DE77F52EB402}" destId="{C2BC6251-BFDD-4DA6-95FC-ABE8C6A4B388}" srcOrd="1" destOrd="0" presId="urn:microsoft.com/office/officeart/2005/8/layout/hierarchy2"/>
    <dgm:cxn modelId="{28900135-8AA1-4A8F-8B00-ED96570D5A06}" type="presParOf" srcId="{C2BC6251-BFDD-4DA6-95FC-ABE8C6A4B388}" destId="{DBDD0B2B-0A71-4654-9026-EFD6B2CFE71D}" srcOrd="0" destOrd="0" presId="urn:microsoft.com/office/officeart/2005/8/layout/hierarchy2"/>
    <dgm:cxn modelId="{4431541E-AAC2-4D90-BDC7-56F5169330F9}" type="presParOf" srcId="{DBDD0B2B-0A71-4654-9026-EFD6B2CFE71D}" destId="{93752FC5-D9ED-4027-AF2B-FB47641392CE}" srcOrd="0" destOrd="0" presId="urn:microsoft.com/office/officeart/2005/8/layout/hierarchy2"/>
    <dgm:cxn modelId="{A5F7EC15-F2CC-4E2B-982F-685EB092D3BC}" type="presParOf" srcId="{C2BC6251-BFDD-4DA6-95FC-ABE8C6A4B388}" destId="{D709CC0D-5A5C-4E6D-8376-63B63D3CCED6}" srcOrd="1" destOrd="0" presId="urn:microsoft.com/office/officeart/2005/8/layout/hierarchy2"/>
    <dgm:cxn modelId="{A67D46A2-7C64-4214-A555-EDEEDE01E1E2}" type="presParOf" srcId="{D709CC0D-5A5C-4E6D-8376-63B63D3CCED6}" destId="{527016E5-5166-4B02-977C-BEC5DFD021B2}" srcOrd="0" destOrd="0" presId="urn:microsoft.com/office/officeart/2005/8/layout/hierarchy2"/>
    <dgm:cxn modelId="{2A70574E-47F4-4EB6-AE37-F7C9839219D6}" type="presParOf" srcId="{D709CC0D-5A5C-4E6D-8376-63B63D3CCED6}" destId="{CC730622-B3A4-46DB-8C65-008F1D5FCC78}" srcOrd="1" destOrd="0" presId="urn:microsoft.com/office/officeart/2005/8/layout/hierarchy2"/>
    <dgm:cxn modelId="{7C36C90B-2E95-482C-B72E-8D173253C571}" type="presParOf" srcId="{CC730622-B3A4-46DB-8C65-008F1D5FCC78}" destId="{3E96ACB1-DB32-4498-9141-5DC5B20B114F}" srcOrd="0" destOrd="0" presId="urn:microsoft.com/office/officeart/2005/8/layout/hierarchy2"/>
    <dgm:cxn modelId="{E70C2FB3-BF42-47CA-B7B1-1096B080142E}" type="presParOf" srcId="{3E96ACB1-DB32-4498-9141-5DC5B20B114F}" destId="{097D1728-FC13-420B-8082-36356959C50C}" srcOrd="0" destOrd="0" presId="urn:microsoft.com/office/officeart/2005/8/layout/hierarchy2"/>
    <dgm:cxn modelId="{DA415866-08DC-4C09-9533-902770F5227D}" type="presParOf" srcId="{CC730622-B3A4-46DB-8C65-008F1D5FCC78}" destId="{9E12B4FA-6EA3-4916-BD2D-FA22387FBDB2}" srcOrd="1" destOrd="0" presId="urn:microsoft.com/office/officeart/2005/8/layout/hierarchy2"/>
    <dgm:cxn modelId="{5325191E-D907-4C7A-8C56-60366A1BA918}" type="presParOf" srcId="{9E12B4FA-6EA3-4916-BD2D-FA22387FBDB2}" destId="{BC445B3D-B975-451D-877E-2273482C85B3}" srcOrd="0" destOrd="0" presId="urn:microsoft.com/office/officeart/2005/8/layout/hierarchy2"/>
    <dgm:cxn modelId="{E6BDD847-6915-446C-8797-73D7416A9FAB}" type="presParOf" srcId="{9E12B4FA-6EA3-4916-BD2D-FA22387FBDB2}" destId="{8FCE9BC3-C937-47DF-8766-7955A7D6524F}" srcOrd="1" destOrd="0" presId="urn:microsoft.com/office/officeart/2005/8/layout/hierarchy2"/>
    <dgm:cxn modelId="{B431F7BA-1B91-4385-BEA9-6323BD6A6AFF}" type="presParOf" srcId="{CC730622-B3A4-46DB-8C65-008F1D5FCC78}" destId="{82C9CDB9-B186-4A50-BEA3-C715F82B63E1}" srcOrd="2" destOrd="0" presId="urn:microsoft.com/office/officeart/2005/8/layout/hierarchy2"/>
    <dgm:cxn modelId="{EF227743-6540-4520-B76C-4C87E56DD3AC}" type="presParOf" srcId="{82C9CDB9-B186-4A50-BEA3-C715F82B63E1}" destId="{724DFC0F-BB27-4556-B8D0-F81F69BA85CF}" srcOrd="0" destOrd="0" presId="urn:microsoft.com/office/officeart/2005/8/layout/hierarchy2"/>
    <dgm:cxn modelId="{974D774A-DF61-4AEF-8DBA-7C1CA7FA7A86}" type="presParOf" srcId="{CC730622-B3A4-46DB-8C65-008F1D5FCC78}" destId="{38C95495-7544-4D5F-97ED-38C45D8D3C09}" srcOrd="3" destOrd="0" presId="urn:microsoft.com/office/officeart/2005/8/layout/hierarchy2"/>
    <dgm:cxn modelId="{CC13E4D0-C6FE-4604-8927-EDCB60B40ED1}" type="presParOf" srcId="{38C95495-7544-4D5F-97ED-38C45D8D3C09}" destId="{4E390ADF-6F43-4674-95D1-355963EF6A01}" srcOrd="0" destOrd="0" presId="urn:microsoft.com/office/officeart/2005/8/layout/hierarchy2"/>
    <dgm:cxn modelId="{60F56EAF-D4DE-4B34-8435-3B6A44514A7E}" type="presParOf" srcId="{38C95495-7544-4D5F-97ED-38C45D8D3C09}" destId="{C73B99D3-375F-4484-A319-7463938556FB}" srcOrd="1" destOrd="0" presId="urn:microsoft.com/office/officeart/2005/8/layout/hierarchy2"/>
    <dgm:cxn modelId="{05488BC6-99F4-418F-8889-B4A4F1F07F4C}" type="presParOf" srcId="{CC730622-B3A4-46DB-8C65-008F1D5FCC78}" destId="{D8BF38FB-4D0D-43FE-B322-D4139CD4E806}" srcOrd="4" destOrd="0" presId="urn:microsoft.com/office/officeart/2005/8/layout/hierarchy2"/>
    <dgm:cxn modelId="{638C835E-5CD1-4648-B5B3-6D33D38C6EA0}" type="presParOf" srcId="{D8BF38FB-4D0D-43FE-B322-D4139CD4E806}" destId="{43FAA4E4-512C-40B4-95D9-30F2178A584E}" srcOrd="0" destOrd="0" presId="urn:microsoft.com/office/officeart/2005/8/layout/hierarchy2"/>
    <dgm:cxn modelId="{ED982346-2AC0-4521-8868-63AF04D9D3B6}" type="presParOf" srcId="{CC730622-B3A4-46DB-8C65-008F1D5FCC78}" destId="{60948707-5421-4B20-B67C-624811E306CF}" srcOrd="5" destOrd="0" presId="urn:microsoft.com/office/officeart/2005/8/layout/hierarchy2"/>
    <dgm:cxn modelId="{573185F9-B368-417F-AD29-5DF95235B7A4}" type="presParOf" srcId="{60948707-5421-4B20-B67C-624811E306CF}" destId="{47DFCFD8-D7FA-40D4-A59F-D725FC04A92D}" srcOrd="0" destOrd="0" presId="urn:microsoft.com/office/officeart/2005/8/layout/hierarchy2"/>
    <dgm:cxn modelId="{067E3811-71A7-427A-8094-71AAAE0F9132}" type="presParOf" srcId="{60948707-5421-4B20-B67C-624811E306CF}" destId="{51F2A712-714D-49C0-951C-1C61CABEA8EF}" srcOrd="1" destOrd="0" presId="urn:microsoft.com/office/officeart/2005/8/layout/hierarchy2"/>
    <dgm:cxn modelId="{27D903A9-FFC9-4E24-9CF4-3D10103EF78B}" type="presParOf" srcId="{C2BC6251-BFDD-4DA6-95FC-ABE8C6A4B388}" destId="{364CF5E2-80DF-47B5-8E82-D3646F0EF2B7}" srcOrd="2" destOrd="0" presId="urn:microsoft.com/office/officeart/2005/8/layout/hierarchy2"/>
    <dgm:cxn modelId="{A57B971F-954E-4AA9-900B-3BC69D881217}" type="presParOf" srcId="{364CF5E2-80DF-47B5-8E82-D3646F0EF2B7}" destId="{15AA9300-C6F4-48BD-9DCF-0A19F72E7BDF}" srcOrd="0" destOrd="0" presId="urn:microsoft.com/office/officeart/2005/8/layout/hierarchy2"/>
    <dgm:cxn modelId="{5573B99F-A04F-4A73-9C2D-E1B5A7F2A1C9}" type="presParOf" srcId="{C2BC6251-BFDD-4DA6-95FC-ABE8C6A4B388}" destId="{5DB7FD2C-2686-47B5-AA27-720AD9398DE1}" srcOrd="3" destOrd="0" presId="urn:microsoft.com/office/officeart/2005/8/layout/hierarchy2"/>
    <dgm:cxn modelId="{225554C3-9FF1-462B-AD97-0B98F71B0F52}" type="presParOf" srcId="{5DB7FD2C-2686-47B5-AA27-720AD9398DE1}" destId="{CA7FB67E-AC15-4925-B080-0FB51358451F}" srcOrd="0" destOrd="0" presId="urn:microsoft.com/office/officeart/2005/8/layout/hierarchy2"/>
    <dgm:cxn modelId="{73DAFB22-199E-4433-AF98-BDB87F37B314}" type="presParOf" srcId="{5DB7FD2C-2686-47B5-AA27-720AD9398DE1}" destId="{292F6428-36F9-47F0-BE85-E014FA4F0182}" srcOrd="1" destOrd="0" presId="urn:microsoft.com/office/officeart/2005/8/layout/hierarchy2"/>
    <dgm:cxn modelId="{DF569A42-EBD9-41F3-87DB-5F64926BDD99}" type="presParOf" srcId="{292F6428-36F9-47F0-BE85-E014FA4F0182}" destId="{EED92E1E-7922-43A0-A082-BE177906466B}" srcOrd="0" destOrd="0" presId="urn:microsoft.com/office/officeart/2005/8/layout/hierarchy2"/>
    <dgm:cxn modelId="{DD58A379-4ADE-432E-B6AD-D4145862187A}" type="presParOf" srcId="{EED92E1E-7922-43A0-A082-BE177906466B}" destId="{6F806B2E-1BD3-4170-935D-226208CF973B}" srcOrd="0" destOrd="0" presId="urn:microsoft.com/office/officeart/2005/8/layout/hierarchy2"/>
    <dgm:cxn modelId="{E76CAE04-C6F4-44CD-8E12-12B99BC9827A}" type="presParOf" srcId="{292F6428-36F9-47F0-BE85-E014FA4F0182}" destId="{77E0FA59-F26A-4549-9816-DACC99F1A88A}" srcOrd="1" destOrd="0" presId="urn:microsoft.com/office/officeart/2005/8/layout/hierarchy2"/>
    <dgm:cxn modelId="{682AAB52-680D-4CEB-80A7-76F3DC863866}" type="presParOf" srcId="{77E0FA59-F26A-4549-9816-DACC99F1A88A}" destId="{8E2EC8B8-3273-447D-BB94-4AFD28459829}" srcOrd="0" destOrd="0" presId="urn:microsoft.com/office/officeart/2005/8/layout/hierarchy2"/>
    <dgm:cxn modelId="{C932CD9B-E972-4E7D-8F5F-1940B83DB0FD}" type="presParOf" srcId="{77E0FA59-F26A-4549-9816-DACC99F1A88A}" destId="{9F6A7162-B6F6-4AB0-896B-F1B82BE69F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4C698D-8E12-4379-AAF1-49DFB69C838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2B0A5E-1452-4732-99FC-3301A0607F8E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优化的 </a:t>
          </a:r>
          <a:r>
            <a:rPr lang="en-US" altLang="zh-CN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SQL 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查询算法，有效地提高查询速度。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A4A693-9AD0-4242-B9D2-F289D654ED3B}" type="parTrans" cxnId="{4F72E423-7692-4C75-AA0E-47D9CB11D568}">
      <dgm:prSet/>
      <dgm:spPr/>
      <dgm:t>
        <a:bodyPr/>
        <a:lstStyle/>
        <a:p>
          <a:endParaRPr lang="zh-CN" altLang="en-US"/>
        </a:p>
      </dgm:t>
    </dgm:pt>
    <dgm:pt modelId="{A8456262-B582-474F-8D10-617C04F3ACFE}" type="sibTrans" cxnId="{4F72E423-7692-4C75-AA0E-47D9CB11D568}">
      <dgm:prSet/>
      <dgm:spPr/>
      <dgm:t>
        <a:bodyPr/>
        <a:lstStyle/>
        <a:p>
          <a:endParaRPr lang="zh-CN" altLang="en-US"/>
        </a:p>
      </dgm:t>
    </dgm:pt>
    <dgm:pt modelId="{D9268F67-B156-4C9C-9CED-D2BDB3741FE2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既能够作为一个单独的应用程序应用在客户端服务器网络环境中，也能够作为一个库而嵌入其他的软件中。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15F26E-8CAB-4E5D-8985-7BA7EAB08098}" type="parTrans" cxnId="{BEE550A6-E82C-4DC6-95CB-ADD5067ACFDF}">
      <dgm:prSet/>
      <dgm:spPr/>
      <dgm:t>
        <a:bodyPr/>
        <a:lstStyle/>
        <a:p>
          <a:endParaRPr lang="zh-CN" altLang="en-US"/>
        </a:p>
      </dgm:t>
    </dgm:pt>
    <dgm:pt modelId="{141FE571-F811-42A1-A9E4-1DD724FA6B49}" type="sibTrans" cxnId="{BEE550A6-E82C-4DC6-95CB-ADD5067ACFDF}">
      <dgm:prSet/>
      <dgm:spPr/>
      <dgm:t>
        <a:bodyPr/>
        <a:lstStyle/>
        <a:p>
          <a:endParaRPr lang="zh-CN" altLang="en-US"/>
        </a:p>
      </dgm:t>
    </dgm:pt>
    <dgm:pt modelId="{ADB81628-60B4-4ECA-95DC-A6992724BB72}">
      <dgm:prSet phldrT="[文本]" custT="1"/>
      <dgm:spPr/>
      <dgm:t>
        <a:bodyPr/>
        <a:lstStyle/>
        <a:p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857A7A-6D7F-47B9-90A0-D3DE4DCAEB72}" type="parTrans" cxnId="{9D14C8B0-B186-40B9-86C6-5DFD1EDCAB64}">
      <dgm:prSet/>
      <dgm:spPr/>
      <dgm:t>
        <a:bodyPr/>
        <a:lstStyle/>
        <a:p>
          <a:endParaRPr lang="zh-CN" altLang="en-US"/>
        </a:p>
      </dgm:t>
    </dgm:pt>
    <dgm:pt modelId="{C014043B-112D-450B-B95D-FECCA00C7A30}" type="sibTrans" cxnId="{9D14C8B0-B186-40B9-86C6-5DFD1EDCAB64}">
      <dgm:prSet/>
      <dgm:spPr/>
      <dgm:t>
        <a:bodyPr/>
        <a:lstStyle/>
        <a:p>
          <a:endParaRPr lang="zh-CN" altLang="en-US"/>
        </a:p>
      </dgm:t>
    </dgm:pt>
    <dgm:pt modelId="{B58E6017-FE41-4BD3-BB0D-EA59760B9E58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提供用于管理、检查、优化数据库操作的管理工具。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E7B3A2-3E32-4A4A-ACC6-FEDEB52916DA}" type="parTrans" cxnId="{EA934987-06FE-49DC-8BE0-667A4BDA08D9}">
      <dgm:prSet/>
      <dgm:spPr/>
      <dgm:t>
        <a:bodyPr/>
        <a:lstStyle/>
        <a:p>
          <a:endParaRPr lang="zh-CN" altLang="en-US"/>
        </a:p>
      </dgm:t>
    </dgm:pt>
    <dgm:pt modelId="{430E2FD1-1E94-4A5F-8156-369B12AFC0A4}" type="sibTrans" cxnId="{EA934987-06FE-49DC-8BE0-667A4BDA08D9}">
      <dgm:prSet/>
      <dgm:spPr/>
      <dgm:t>
        <a:bodyPr/>
        <a:lstStyle/>
        <a:p>
          <a:endParaRPr lang="zh-CN" altLang="en-US"/>
        </a:p>
      </dgm:t>
    </dgm:pt>
    <dgm:pt modelId="{5F86DA8B-36F9-4F02-9005-FEC0BC3DA66C}" type="pres">
      <dgm:prSet presAssocID="{CE4C698D-8E12-4379-AAF1-49DFB69C8384}" presName="vert0" presStyleCnt="0">
        <dgm:presLayoutVars>
          <dgm:dir/>
          <dgm:animOne val="branch"/>
          <dgm:animLvl val="lvl"/>
        </dgm:presLayoutVars>
      </dgm:prSet>
      <dgm:spPr/>
    </dgm:pt>
    <dgm:pt modelId="{8C0ADC94-A222-4477-BD83-83AA9F37D9D0}" type="pres">
      <dgm:prSet presAssocID="{ADB81628-60B4-4ECA-95DC-A6992724BB72}" presName="thickLine" presStyleLbl="alignNode1" presStyleIdx="0" presStyleCnt="1"/>
      <dgm:spPr/>
    </dgm:pt>
    <dgm:pt modelId="{DA6E8966-AEF3-4807-AC45-3F5C2C9D9E7F}" type="pres">
      <dgm:prSet presAssocID="{ADB81628-60B4-4ECA-95DC-A6992724BB72}" presName="horz1" presStyleCnt="0"/>
      <dgm:spPr/>
    </dgm:pt>
    <dgm:pt modelId="{403CA24C-59ED-40AA-8749-5AA69C82E7EF}" type="pres">
      <dgm:prSet presAssocID="{ADB81628-60B4-4ECA-95DC-A6992724BB72}" presName="tx1" presStyleLbl="revTx" presStyleIdx="0" presStyleCnt="4"/>
      <dgm:spPr/>
    </dgm:pt>
    <dgm:pt modelId="{66E583B6-0D87-43CB-B7DB-B00E3CD0501F}" type="pres">
      <dgm:prSet presAssocID="{ADB81628-60B4-4ECA-95DC-A6992724BB72}" presName="vert1" presStyleCnt="0"/>
      <dgm:spPr/>
    </dgm:pt>
    <dgm:pt modelId="{7C2E8F7A-C686-441E-BDD6-5DA148F7F631}" type="pres">
      <dgm:prSet presAssocID="{EF2B0A5E-1452-4732-99FC-3301A0607F8E}" presName="vertSpace2a" presStyleCnt="0"/>
      <dgm:spPr/>
    </dgm:pt>
    <dgm:pt modelId="{B5451F8A-02DD-47E8-A8CA-6974F5E1F11A}" type="pres">
      <dgm:prSet presAssocID="{EF2B0A5E-1452-4732-99FC-3301A0607F8E}" presName="horz2" presStyleCnt="0"/>
      <dgm:spPr/>
    </dgm:pt>
    <dgm:pt modelId="{1E9A22D6-808E-46D4-B254-7D8D1ADA94BA}" type="pres">
      <dgm:prSet presAssocID="{EF2B0A5E-1452-4732-99FC-3301A0607F8E}" presName="horzSpace2" presStyleCnt="0"/>
      <dgm:spPr/>
    </dgm:pt>
    <dgm:pt modelId="{43A817E3-A518-496B-8EAD-A4DBB73A56E9}" type="pres">
      <dgm:prSet presAssocID="{EF2B0A5E-1452-4732-99FC-3301A0607F8E}" presName="tx2" presStyleLbl="revTx" presStyleIdx="1" presStyleCnt="4" custScaleY="104266" custLinFactNeighborX="707" custLinFactNeighborY="-15025"/>
      <dgm:spPr/>
    </dgm:pt>
    <dgm:pt modelId="{A70FD855-C2FE-4616-86CC-37C199F97372}" type="pres">
      <dgm:prSet presAssocID="{EF2B0A5E-1452-4732-99FC-3301A0607F8E}" presName="vert2" presStyleCnt="0"/>
      <dgm:spPr/>
    </dgm:pt>
    <dgm:pt modelId="{B04C5F75-46BE-4D2B-B515-62276C1B0CA5}" type="pres">
      <dgm:prSet presAssocID="{EF2B0A5E-1452-4732-99FC-3301A0607F8E}" presName="thinLine2b" presStyleLbl="callout" presStyleIdx="0" presStyleCnt="3" custLinFactY="-200000" custLinFactNeighborY="-250174"/>
      <dgm:spPr>
        <a:ln>
          <a:solidFill>
            <a:srgbClr val="CB5468"/>
          </a:solidFill>
        </a:ln>
      </dgm:spPr>
    </dgm:pt>
    <dgm:pt modelId="{F7B6B983-E1DA-4ED2-BEFB-CFA98C27FDE1}" type="pres">
      <dgm:prSet presAssocID="{EF2B0A5E-1452-4732-99FC-3301A0607F8E}" presName="vertSpace2b" presStyleCnt="0"/>
      <dgm:spPr/>
    </dgm:pt>
    <dgm:pt modelId="{BF351BCA-D890-4B5F-AF28-BD7D397DD604}" type="pres">
      <dgm:prSet presAssocID="{D9268F67-B156-4C9C-9CED-D2BDB3741FE2}" presName="horz2" presStyleCnt="0"/>
      <dgm:spPr/>
    </dgm:pt>
    <dgm:pt modelId="{16AE9CD0-87B7-490B-8253-18A68DF12140}" type="pres">
      <dgm:prSet presAssocID="{D9268F67-B156-4C9C-9CED-D2BDB3741FE2}" presName="horzSpace2" presStyleCnt="0"/>
      <dgm:spPr/>
    </dgm:pt>
    <dgm:pt modelId="{85211981-6E20-419E-BA69-1EA65E894DD6}" type="pres">
      <dgm:prSet presAssocID="{D9268F67-B156-4C9C-9CED-D2BDB3741FE2}" presName="tx2" presStyleLbl="revTx" presStyleIdx="2" presStyleCnt="4" custLinFactNeighborY="-13286"/>
      <dgm:spPr/>
    </dgm:pt>
    <dgm:pt modelId="{7074A999-2C20-441A-91FC-23E3251820A3}" type="pres">
      <dgm:prSet presAssocID="{D9268F67-B156-4C9C-9CED-D2BDB3741FE2}" presName="vert2" presStyleCnt="0"/>
      <dgm:spPr/>
    </dgm:pt>
    <dgm:pt modelId="{87D9574E-1BFB-487F-BC58-9334453B1FD4}" type="pres">
      <dgm:prSet presAssocID="{D9268F67-B156-4C9C-9CED-D2BDB3741FE2}" presName="thinLine2b" presStyleLbl="callout" presStyleIdx="1" presStyleCnt="3" custLinFactNeighborX="594" custLinFactNeighborY="-63326"/>
      <dgm:spPr>
        <a:ln>
          <a:solidFill>
            <a:srgbClr val="CB5468"/>
          </a:solidFill>
        </a:ln>
      </dgm:spPr>
    </dgm:pt>
    <dgm:pt modelId="{FB2037CD-49D0-490E-9150-3B5C202C0600}" type="pres">
      <dgm:prSet presAssocID="{D9268F67-B156-4C9C-9CED-D2BDB3741FE2}" presName="vertSpace2b" presStyleCnt="0"/>
      <dgm:spPr/>
    </dgm:pt>
    <dgm:pt modelId="{F3DC448F-ADE4-4144-9836-5C66AA13DBCC}" type="pres">
      <dgm:prSet presAssocID="{B58E6017-FE41-4BD3-BB0D-EA59760B9E58}" presName="horz2" presStyleCnt="0"/>
      <dgm:spPr/>
    </dgm:pt>
    <dgm:pt modelId="{CABB2498-3A8C-4076-B9E7-4B0B0E4D9618}" type="pres">
      <dgm:prSet presAssocID="{B58E6017-FE41-4BD3-BB0D-EA59760B9E58}" presName="horzSpace2" presStyleCnt="0"/>
      <dgm:spPr/>
    </dgm:pt>
    <dgm:pt modelId="{D5E8B1C7-0F3B-45EB-9CD2-FA1F00A06F37}" type="pres">
      <dgm:prSet presAssocID="{B58E6017-FE41-4BD3-BB0D-EA59760B9E58}" presName="tx2" presStyleLbl="revTx" presStyleIdx="3" presStyleCnt="4" custScaleY="90257" custLinFactNeighborX="605" custLinFactNeighborY="17019"/>
      <dgm:spPr/>
    </dgm:pt>
    <dgm:pt modelId="{C787E7D7-D93C-4DDD-86D2-F01D7BBC8870}" type="pres">
      <dgm:prSet presAssocID="{B58E6017-FE41-4BD3-BB0D-EA59760B9E58}" presName="vert2" presStyleCnt="0"/>
      <dgm:spPr/>
    </dgm:pt>
    <dgm:pt modelId="{1FFC0A4C-77F1-431D-899B-AD0D63DF8871}" type="pres">
      <dgm:prSet presAssocID="{B58E6017-FE41-4BD3-BB0D-EA59760B9E58}" presName="thinLine2b" presStyleLbl="callout" presStyleIdx="2" presStyleCnt="3" custLinFactY="-16580" custLinFactNeighborX="726" custLinFactNeighborY="-100000"/>
      <dgm:spPr>
        <a:ln>
          <a:solidFill>
            <a:srgbClr val="CB5468"/>
          </a:solidFill>
        </a:ln>
      </dgm:spPr>
    </dgm:pt>
    <dgm:pt modelId="{C2D1E8E0-BDDA-4B1F-B957-45CFD7A0A1BD}" type="pres">
      <dgm:prSet presAssocID="{B58E6017-FE41-4BD3-BB0D-EA59760B9E58}" presName="vertSpace2b" presStyleCnt="0"/>
      <dgm:spPr/>
    </dgm:pt>
  </dgm:ptLst>
  <dgm:cxnLst>
    <dgm:cxn modelId="{4F72E423-7692-4C75-AA0E-47D9CB11D568}" srcId="{ADB81628-60B4-4ECA-95DC-A6992724BB72}" destId="{EF2B0A5E-1452-4732-99FC-3301A0607F8E}" srcOrd="0" destOrd="0" parTransId="{65A4A693-9AD0-4242-B9D2-F289D654ED3B}" sibTransId="{A8456262-B582-474F-8D10-617C04F3ACFE}"/>
    <dgm:cxn modelId="{03AF1B54-E84E-4335-9E9B-E44249CD4526}" type="presOf" srcId="{ADB81628-60B4-4ECA-95DC-A6992724BB72}" destId="{403CA24C-59ED-40AA-8749-5AA69C82E7EF}" srcOrd="0" destOrd="0" presId="urn:microsoft.com/office/officeart/2008/layout/LinedList"/>
    <dgm:cxn modelId="{E1EFCA54-E3DE-44D2-8264-0877169B5231}" type="presOf" srcId="{CE4C698D-8E12-4379-AAF1-49DFB69C8384}" destId="{5F86DA8B-36F9-4F02-9005-FEC0BC3DA66C}" srcOrd="0" destOrd="0" presId="urn:microsoft.com/office/officeart/2008/layout/LinedList"/>
    <dgm:cxn modelId="{EA934987-06FE-49DC-8BE0-667A4BDA08D9}" srcId="{ADB81628-60B4-4ECA-95DC-A6992724BB72}" destId="{B58E6017-FE41-4BD3-BB0D-EA59760B9E58}" srcOrd="2" destOrd="0" parTransId="{A6E7B3A2-3E32-4A4A-ACC6-FEDEB52916DA}" sibTransId="{430E2FD1-1E94-4A5F-8156-369B12AFC0A4}"/>
    <dgm:cxn modelId="{9788739F-35B2-4555-BC54-D53EC8ECD5AD}" type="presOf" srcId="{B58E6017-FE41-4BD3-BB0D-EA59760B9E58}" destId="{D5E8B1C7-0F3B-45EB-9CD2-FA1F00A06F37}" srcOrd="0" destOrd="0" presId="urn:microsoft.com/office/officeart/2008/layout/LinedList"/>
    <dgm:cxn modelId="{BEE550A6-E82C-4DC6-95CB-ADD5067ACFDF}" srcId="{ADB81628-60B4-4ECA-95DC-A6992724BB72}" destId="{D9268F67-B156-4C9C-9CED-D2BDB3741FE2}" srcOrd="1" destOrd="0" parTransId="{3615F26E-8CAB-4E5D-8985-7BA7EAB08098}" sibTransId="{141FE571-F811-42A1-A9E4-1DD724FA6B49}"/>
    <dgm:cxn modelId="{23C314AE-EC99-46E5-B914-D84D79D1C750}" type="presOf" srcId="{D9268F67-B156-4C9C-9CED-D2BDB3741FE2}" destId="{85211981-6E20-419E-BA69-1EA65E894DD6}" srcOrd="0" destOrd="0" presId="urn:microsoft.com/office/officeart/2008/layout/LinedList"/>
    <dgm:cxn modelId="{9D14C8B0-B186-40B9-86C6-5DFD1EDCAB64}" srcId="{CE4C698D-8E12-4379-AAF1-49DFB69C8384}" destId="{ADB81628-60B4-4ECA-95DC-A6992724BB72}" srcOrd="0" destOrd="0" parTransId="{70857A7A-6D7F-47B9-90A0-D3DE4DCAEB72}" sibTransId="{C014043B-112D-450B-B95D-FECCA00C7A30}"/>
    <dgm:cxn modelId="{CC17EFDE-DC5C-4401-A7EE-70865B08884F}" type="presOf" srcId="{EF2B0A5E-1452-4732-99FC-3301A0607F8E}" destId="{43A817E3-A518-496B-8EAD-A4DBB73A56E9}" srcOrd="0" destOrd="0" presId="urn:microsoft.com/office/officeart/2008/layout/LinedList"/>
    <dgm:cxn modelId="{0764F2E4-80D7-40F0-9A31-630EDE6ACC3D}" type="presParOf" srcId="{5F86DA8B-36F9-4F02-9005-FEC0BC3DA66C}" destId="{8C0ADC94-A222-4477-BD83-83AA9F37D9D0}" srcOrd="0" destOrd="0" presId="urn:microsoft.com/office/officeart/2008/layout/LinedList"/>
    <dgm:cxn modelId="{C0E5EAF1-FAFA-485C-9848-3870DF46BA04}" type="presParOf" srcId="{5F86DA8B-36F9-4F02-9005-FEC0BC3DA66C}" destId="{DA6E8966-AEF3-4807-AC45-3F5C2C9D9E7F}" srcOrd="1" destOrd="0" presId="urn:microsoft.com/office/officeart/2008/layout/LinedList"/>
    <dgm:cxn modelId="{7A9966B7-606A-4BA7-9C89-45237290218B}" type="presParOf" srcId="{DA6E8966-AEF3-4807-AC45-3F5C2C9D9E7F}" destId="{403CA24C-59ED-40AA-8749-5AA69C82E7EF}" srcOrd="0" destOrd="0" presId="urn:microsoft.com/office/officeart/2008/layout/LinedList"/>
    <dgm:cxn modelId="{162D9457-50F5-4503-ADBE-A49E975D8992}" type="presParOf" srcId="{DA6E8966-AEF3-4807-AC45-3F5C2C9D9E7F}" destId="{66E583B6-0D87-43CB-B7DB-B00E3CD0501F}" srcOrd="1" destOrd="0" presId="urn:microsoft.com/office/officeart/2008/layout/LinedList"/>
    <dgm:cxn modelId="{C1AC78E9-01BC-4186-BB81-44E5D3FAD60F}" type="presParOf" srcId="{66E583B6-0D87-43CB-B7DB-B00E3CD0501F}" destId="{7C2E8F7A-C686-441E-BDD6-5DA148F7F631}" srcOrd="0" destOrd="0" presId="urn:microsoft.com/office/officeart/2008/layout/LinedList"/>
    <dgm:cxn modelId="{4593B118-0D18-46B7-8DC7-88E63AE0D6F3}" type="presParOf" srcId="{66E583B6-0D87-43CB-B7DB-B00E3CD0501F}" destId="{B5451F8A-02DD-47E8-A8CA-6974F5E1F11A}" srcOrd="1" destOrd="0" presId="urn:microsoft.com/office/officeart/2008/layout/LinedList"/>
    <dgm:cxn modelId="{662EB86F-16C4-4E96-AC8A-D2198E77A01A}" type="presParOf" srcId="{B5451F8A-02DD-47E8-A8CA-6974F5E1F11A}" destId="{1E9A22D6-808E-46D4-B254-7D8D1ADA94BA}" srcOrd="0" destOrd="0" presId="urn:microsoft.com/office/officeart/2008/layout/LinedList"/>
    <dgm:cxn modelId="{B7F7DCBC-F528-428B-840A-FE8FBA8C8525}" type="presParOf" srcId="{B5451F8A-02DD-47E8-A8CA-6974F5E1F11A}" destId="{43A817E3-A518-496B-8EAD-A4DBB73A56E9}" srcOrd="1" destOrd="0" presId="urn:microsoft.com/office/officeart/2008/layout/LinedList"/>
    <dgm:cxn modelId="{C43D2208-1A9B-4402-9715-225ED4C3F9A1}" type="presParOf" srcId="{B5451F8A-02DD-47E8-A8CA-6974F5E1F11A}" destId="{A70FD855-C2FE-4616-86CC-37C199F97372}" srcOrd="2" destOrd="0" presId="urn:microsoft.com/office/officeart/2008/layout/LinedList"/>
    <dgm:cxn modelId="{711EEB1E-E6BA-47A7-9885-5A9C809C9873}" type="presParOf" srcId="{66E583B6-0D87-43CB-B7DB-B00E3CD0501F}" destId="{B04C5F75-46BE-4D2B-B515-62276C1B0CA5}" srcOrd="2" destOrd="0" presId="urn:microsoft.com/office/officeart/2008/layout/LinedList"/>
    <dgm:cxn modelId="{25002EE3-08AD-4FBE-88B3-D2CC650A482D}" type="presParOf" srcId="{66E583B6-0D87-43CB-B7DB-B00E3CD0501F}" destId="{F7B6B983-E1DA-4ED2-BEFB-CFA98C27FDE1}" srcOrd="3" destOrd="0" presId="urn:microsoft.com/office/officeart/2008/layout/LinedList"/>
    <dgm:cxn modelId="{1ECEDBAB-C68D-4717-A6F3-7A8929174DF6}" type="presParOf" srcId="{66E583B6-0D87-43CB-B7DB-B00E3CD0501F}" destId="{BF351BCA-D890-4B5F-AF28-BD7D397DD604}" srcOrd="4" destOrd="0" presId="urn:microsoft.com/office/officeart/2008/layout/LinedList"/>
    <dgm:cxn modelId="{93DE57B3-D03E-4701-9203-2236C54F6E3F}" type="presParOf" srcId="{BF351BCA-D890-4B5F-AF28-BD7D397DD604}" destId="{16AE9CD0-87B7-490B-8253-18A68DF12140}" srcOrd="0" destOrd="0" presId="urn:microsoft.com/office/officeart/2008/layout/LinedList"/>
    <dgm:cxn modelId="{7D7D5F31-3F4F-4F2A-B717-197189267754}" type="presParOf" srcId="{BF351BCA-D890-4B5F-AF28-BD7D397DD604}" destId="{85211981-6E20-419E-BA69-1EA65E894DD6}" srcOrd="1" destOrd="0" presId="urn:microsoft.com/office/officeart/2008/layout/LinedList"/>
    <dgm:cxn modelId="{9A6885FB-812F-4352-931F-2C70BCAFAEB2}" type="presParOf" srcId="{BF351BCA-D890-4B5F-AF28-BD7D397DD604}" destId="{7074A999-2C20-441A-91FC-23E3251820A3}" srcOrd="2" destOrd="0" presId="urn:microsoft.com/office/officeart/2008/layout/LinedList"/>
    <dgm:cxn modelId="{A7DD2CF7-9F04-4821-BF5F-334C6A870FAB}" type="presParOf" srcId="{66E583B6-0D87-43CB-B7DB-B00E3CD0501F}" destId="{87D9574E-1BFB-487F-BC58-9334453B1FD4}" srcOrd="5" destOrd="0" presId="urn:microsoft.com/office/officeart/2008/layout/LinedList"/>
    <dgm:cxn modelId="{976366D2-201B-4FF1-B69B-FC9A73D8E9C7}" type="presParOf" srcId="{66E583B6-0D87-43CB-B7DB-B00E3CD0501F}" destId="{FB2037CD-49D0-490E-9150-3B5C202C0600}" srcOrd="6" destOrd="0" presId="urn:microsoft.com/office/officeart/2008/layout/LinedList"/>
    <dgm:cxn modelId="{74A2BAB0-799F-4B2C-875E-53774164CABD}" type="presParOf" srcId="{66E583B6-0D87-43CB-B7DB-B00E3CD0501F}" destId="{F3DC448F-ADE4-4144-9836-5C66AA13DBCC}" srcOrd="7" destOrd="0" presId="urn:microsoft.com/office/officeart/2008/layout/LinedList"/>
    <dgm:cxn modelId="{3D76260A-D8A8-4202-A9DB-4D698B6A9461}" type="presParOf" srcId="{F3DC448F-ADE4-4144-9836-5C66AA13DBCC}" destId="{CABB2498-3A8C-4076-B9E7-4B0B0E4D9618}" srcOrd="0" destOrd="0" presId="urn:microsoft.com/office/officeart/2008/layout/LinedList"/>
    <dgm:cxn modelId="{307BA51F-01B2-4A94-A07F-6A6F2EE9E391}" type="presParOf" srcId="{F3DC448F-ADE4-4144-9836-5C66AA13DBCC}" destId="{D5E8B1C7-0F3B-45EB-9CD2-FA1F00A06F37}" srcOrd="1" destOrd="0" presId="urn:microsoft.com/office/officeart/2008/layout/LinedList"/>
    <dgm:cxn modelId="{2C8F7FFB-49AA-4747-9FDB-75AE330622AC}" type="presParOf" srcId="{F3DC448F-ADE4-4144-9836-5C66AA13DBCC}" destId="{C787E7D7-D93C-4DDD-86D2-F01D7BBC8870}" srcOrd="2" destOrd="0" presId="urn:microsoft.com/office/officeart/2008/layout/LinedList"/>
    <dgm:cxn modelId="{4CD8B535-E97E-4338-9206-ACDB7548C3ED}" type="presParOf" srcId="{66E583B6-0D87-43CB-B7DB-B00E3CD0501F}" destId="{1FFC0A4C-77F1-431D-899B-AD0D63DF8871}" srcOrd="8" destOrd="0" presId="urn:microsoft.com/office/officeart/2008/layout/LinedList"/>
    <dgm:cxn modelId="{ECE560B8-EE4E-4236-8D28-A9B42E5D6BB5}" type="presParOf" srcId="{66E583B6-0D87-43CB-B7DB-B00E3CD0501F}" destId="{C2D1E8E0-BDDA-4B1F-B957-45CFD7A0A1BD}" srcOrd="9" destOrd="0" presId="urn:microsoft.com/office/officeart/2008/layout/LinedList"/>
  </dgm:cxnLst>
  <dgm:bg/>
  <dgm:whole>
    <a:ln>
      <a:solidFill>
        <a:srgbClr val="CB5468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A6BEFB-3B9E-4324-8501-EE5F4E369371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101CE9-C5D2-465D-A3F2-3853D97FEA7E}">
      <dgm:prSet phldrT="[文本]" custT="1"/>
      <dgm:spPr>
        <a:solidFill>
          <a:srgbClr val="7F7F7F"/>
        </a:solidFill>
      </dgm:spPr>
      <dgm:t>
        <a:bodyPr/>
        <a:lstStyle/>
        <a:p>
          <a:r>
            <a: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</a:p>
      </dgm:t>
    </dgm:pt>
    <dgm:pt modelId="{00644404-4867-46FE-B009-06CBB86407A4}" type="par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1435E-2E80-4C83-AB31-D247E1D24F8D}" type="sib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BAAC8-96BE-4985-AC85-02A1B36B13F8}">
      <dgm:prSet phldrT="[文本]" custT="1"/>
      <dgm:spPr>
        <a:solidFill>
          <a:srgbClr val="CB5468"/>
        </a:solidFill>
      </dgm:spPr>
      <dgm:t>
        <a:bodyPr/>
        <a:lstStyle/>
        <a:p>
          <a:r>
            <a:rPr lang="en-US" altLang="zh-CN" sz="2200" dirty="0"/>
            <a:t>MySQL</a:t>
          </a:r>
          <a:endParaRPr lang="zh-CN" altLang="en-US" sz="2200" dirty="0"/>
        </a:p>
      </dgm:t>
    </dgm:pt>
    <dgm:pt modelId="{39961D5E-A375-491D-B0DE-6CA327032515}" type="par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6565FBB-8184-49C6-8C9D-102BE58A43CE}" type="sib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716A1A0-2D29-4381-A490-1E09A427DA67}" type="pres">
      <dgm:prSet presAssocID="{70A6BEFB-3B9E-4324-8501-EE5F4E369371}" presName="diagram" presStyleCnt="0">
        <dgm:presLayoutVars>
          <dgm:dir/>
          <dgm:resizeHandles val="exact"/>
        </dgm:presLayoutVars>
      </dgm:prSet>
      <dgm:spPr/>
    </dgm:pt>
    <dgm:pt modelId="{66B720EA-E09C-4776-B9E8-32932CE3591C}" type="pres">
      <dgm:prSet presAssocID="{EC101CE9-C5D2-465D-A3F2-3853D97FEA7E}" presName="arrow" presStyleLbl="node1" presStyleIdx="0" presStyleCnt="2" custRadScaleRad="114607">
        <dgm:presLayoutVars>
          <dgm:bulletEnabled val="1"/>
        </dgm:presLayoutVars>
      </dgm:prSet>
      <dgm:spPr/>
    </dgm:pt>
    <dgm:pt modelId="{F86A2C58-68C2-44F1-840A-B908F16689F6}" type="pres">
      <dgm:prSet presAssocID="{06DBAAC8-96BE-4985-AC85-02A1B36B13F8}" presName="arrow" presStyleLbl="node1" presStyleIdx="1" presStyleCnt="2">
        <dgm:presLayoutVars>
          <dgm:bulletEnabled val="1"/>
        </dgm:presLayoutVars>
      </dgm:prSet>
      <dgm:spPr/>
    </dgm:pt>
  </dgm:ptLst>
  <dgm:cxnLst>
    <dgm:cxn modelId="{E05A8D03-E4BC-4214-9595-BB6B2B78DA8C}" srcId="{70A6BEFB-3B9E-4324-8501-EE5F4E369371}" destId="{EC101CE9-C5D2-465D-A3F2-3853D97FEA7E}" srcOrd="0" destOrd="0" parTransId="{00644404-4867-46FE-B009-06CBB86407A4}" sibTransId="{06D1435E-2E80-4C83-AB31-D247E1D24F8D}"/>
    <dgm:cxn modelId="{17F81883-D1C7-42BB-9226-9E4BBE892DE6}" type="presOf" srcId="{06DBAAC8-96BE-4985-AC85-02A1B36B13F8}" destId="{F86A2C58-68C2-44F1-840A-B908F16689F6}" srcOrd="0" destOrd="0" presId="urn:microsoft.com/office/officeart/2005/8/layout/arrow5"/>
    <dgm:cxn modelId="{965EA793-3125-499E-BF0A-D7A38605F113}" type="presOf" srcId="{EC101CE9-C5D2-465D-A3F2-3853D97FEA7E}" destId="{66B720EA-E09C-4776-B9E8-32932CE3591C}" srcOrd="0" destOrd="0" presId="urn:microsoft.com/office/officeart/2005/8/layout/arrow5"/>
    <dgm:cxn modelId="{163CDEA1-A062-47AA-8B54-6248A54A4E73}" srcId="{70A6BEFB-3B9E-4324-8501-EE5F4E369371}" destId="{06DBAAC8-96BE-4985-AC85-02A1B36B13F8}" srcOrd="1" destOrd="0" parTransId="{39961D5E-A375-491D-B0DE-6CA327032515}" sibTransId="{76565FBB-8184-49C6-8C9D-102BE58A43CE}"/>
    <dgm:cxn modelId="{5CACCDE9-6613-4A6C-BBC5-4358C2FF6AB7}" type="presOf" srcId="{70A6BEFB-3B9E-4324-8501-EE5F4E369371}" destId="{7716A1A0-2D29-4381-A490-1E09A427DA67}" srcOrd="0" destOrd="0" presId="urn:microsoft.com/office/officeart/2005/8/layout/arrow5"/>
    <dgm:cxn modelId="{6A22A6B9-5EE7-480E-B4BB-0C1C8084D3E5}" type="presParOf" srcId="{7716A1A0-2D29-4381-A490-1E09A427DA67}" destId="{66B720EA-E09C-4776-B9E8-32932CE3591C}" srcOrd="0" destOrd="0" presId="urn:microsoft.com/office/officeart/2005/8/layout/arrow5"/>
    <dgm:cxn modelId="{E03AAADC-96BE-4D1A-A81A-A24B05596876}" type="presParOf" srcId="{7716A1A0-2D29-4381-A490-1E09A427DA67}" destId="{F86A2C58-68C2-44F1-840A-B908F16689F6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A6BEFB-3B9E-4324-8501-EE5F4E369371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101CE9-C5D2-465D-A3F2-3853D97FEA7E}">
      <dgm:prSet phldrT="[文本]" custT="1"/>
      <dgm:spPr>
        <a:solidFill>
          <a:srgbClr val="7F7F7F"/>
        </a:solidFill>
      </dgm:spPr>
      <dgm:t>
        <a:bodyPr/>
        <a:lstStyle/>
        <a:p>
          <a:r>
            <a: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rPr>
            <a:t>平台</a:t>
          </a:r>
        </a:p>
      </dgm:t>
    </dgm:pt>
    <dgm:pt modelId="{00644404-4867-46FE-B009-06CBB86407A4}" type="par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1435E-2E80-4C83-AB31-D247E1D24F8D}" type="sib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BAAC8-96BE-4985-AC85-02A1B36B13F8}">
      <dgm:prSet phldrT="[文本]" custT="1"/>
      <dgm:spPr>
        <a:solidFill>
          <a:srgbClr val="CB5468"/>
        </a:solidFill>
      </dgm:spPr>
      <dgm:t>
        <a:bodyPr/>
        <a:lstStyle/>
        <a:p>
          <a:r>
            <a:rPr lang="en-US" altLang="zh-CN" sz="2200" dirty="0" err="1"/>
            <a:t>Springboot</a:t>
          </a:r>
          <a:endParaRPr lang="zh-CN" altLang="en-US" sz="2200" dirty="0"/>
        </a:p>
      </dgm:t>
    </dgm:pt>
    <dgm:pt modelId="{39961D5E-A375-491D-B0DE-6CA327032515}" type="par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6565FBB-8184-49C6-8C9D-102BE58A43CE}" type="sib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716A1A0-2D29-4381-A490-1E09A427DA67}" type="pres">
      <dgm:prSet presAssocID="{70A6BEFB-3B9E-4324-8501-EE5F4E369371}" presName="diagram" presStyleCnt="0">
        <dgm:presLayoutVars>
          <dgm:dir/>
          <dgm:resizeHandles val="exact"/>
        </dgm:presLayoutVars>
      </dgm:prSet>
      <dgm:spPr/>
    </dgm:pt>
    <dgm:pt modelId="{66B720EA-E09C-4776-B9E8-32932CE3591C}" type="pres">
      <dgm:prSet presAssocID="{EC101CE9-C5D2-465D-A3F2-3853D97FEA7E}" presName="arrow" presStyleLbl="node1" presStyleIdx="0" presStyleCnt="2" custRadScaleRad="114607">
        <dgm:presLayoutVars>
          <dgm:bulletEnabled val="1"/>
        </dgm:presLayoutVars>
      </dgm:prSet>
      <dgm:spPr/>
    </dgm:pt>
    <dgm:pt modelId="{F86A2C58-68C2-44F1-840A-B908F16689F6}" type="pres">
      <dgm:prSet presAssocID="{06DBAAC8-96BE-4985-AC85-02A1B36B13F8}" presName="arrow" presStyleLbl="node1" presStyleIdx="1" presStyleCnt="2">
        <dgm:presLayoutVars>
          <dgm:bulletEnabled val="1"/>
        </dgm:presLayoutVars>
      </dgm:prSet>
      <dgm:spPr/>
    </dgm:pt>
  </dgm:ptLst>
  <dgm:cxnLst>
    <dgm:cxn modelId="{E05A8D03-E4BC-4214-9595-BB6B2B78DA8C}" srcId="{70A6BEFB-3B9E-4324-8501-EE5F4E369371}" destId="{EC101CE9-C5D2-465D-A3F2-3853D97FEA7E}" srcOrd="0" destOrd="0" parTransId="{00644404-4867-46FE-B009-06CBB86407A4}" sibTransId="{06D1435E-2E80-4C83-AB31-D247E1D24F8D}"/>
    <dgm:cxn modelId="{17F81883-D1C7-42BB-9226-9E4BBE892DE6}" type="presOf" srcId="{06DBAAC8-96BE-4985-AC85-02A1B36B13F8}" destId="{F86A2C58-68C2-44F1-840A-B908F16689F6}" srcOrd="0" destOrd="0" presId="urn:microsoft.com/office/officeart/2005/8/layout/arrow5"/>
    <dgm:cxn modelId="{965EA793-3125-499E-BF0A-D7A38605F113}" type="presOf" srcId="{EC101CE9-C5D2-465D-A3F2-3853D97FEA7E}" destId="{66B720EA-E09C-4776-B9E8-32932CE3591C}" srcOrd="0" destOrd="0" presId="urn:microsoft.com/office/officeart/2005/8/layout/arrow5"/>
    <dgm:cxn modelId="{163CDEA1-A062-47AA-8B54-6248A54A4E73}" srcId="{70A6BEFB-3B9E-4324-8501-EE5F4E369371}" destId="{06DBAAC8-96BE-4985-AC85-02A1B36B13F8}" srcOrd="1" destOrd="0" parTransId="{39961D5E-A375-491D-B0DE-6CA327032515}" sibTransId="{76565FBB-8184-49C6-8C9D-102BE58A43CE}"/>
    <dgm:cxn modelId="{5CACCDE9-6613-4A6C-BBC5-4358C2FF6AB7}" type="presOf" srcId="{70A6BEFB-3B9E-4324-8501-EE5F4E369371}" destId="{7716A1A0-2D29-4381-A490-1E09A427DA67}" srcOrd="0" destOrd="0" presId="urn:microsoft.com/office/officeart/2005/8/layout/arrow5"/>
    <dgm:cxn modelId="{6A22A6B9-5EE7-480E-B4BB-0C1C8084D3E5}" type="presParOf" srcId="{7716A1A0-2D29-4381-A490-1E09A427DA67}" destId="{66B720EA-E09C-4776-B9E8-32932CE3591C}" srcOrd="0" destOrd="0" presId="urn:microsoft.com/office/officeart/2005/8/layout/arrow5"/>
    <dgm:cxn modelId="{E03AAADC-96BE-4D1A-A81A-A24B05596876}" type="presParOf" srcId="{7716A1A0-2D29-4381-A490-1E09A427DA67}" destId="{F86A2C58-68C2-44F1-840A-B908F16689F6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4C698D-8E12-4379-AAF1-49DFB69C838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2B0A5E-1452-4732-99FC-3301A0607F8E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习惯优于配置，大部分时候可以使用默认配置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A4A693-9AD0-4242-B9D2-F289D654ED3B}" type="parTrans" cxnId="{4F72E423-7692-4C75-AA0E-47D9CB11D568}">
      <dgm:prSet/>
      <dgm:spPr/>
      <dgm:t>
        <a:bodyPr/>
        <a:lstStyle/>
        <a:p>
          <a:endParaRPr lang="zh-CN" altLang="en-US"/>
        </a:p>
      </dgm:t>
    </dgm:pt>
    <dgm:pt modelId="{A8456262-B582-474F-8D10-617C04F3ACFE}" type="sibTrans" cxnId="{4F72E423-7692-4C75-AA0E-47D9CB11D568}">
      <dgm:prSet/>
      <dgm:spPr/>
      <dgm:t>
        <a:bodyPr/>
        <a:lstStyle/>
        <a:p>
          <a:endParaRPr lang="zh-CN" altLang="en-US"/>
        </a:p>
      </dgm:t>
    </dgm:pt>
    <dgm:pt modelId="{D9268F67-B156-4C9C-9CED-D2BDB3741FE2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项目快速搭建</a:t>
          </a:r>
          <a:r>
            <a:rPr lang="en-US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另外还可以无配置整合第三方框架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15F26E-8CAB-4E5D-8985-7BA7EAB08098}" type="parTrans" cxnId="{BEE550A6-E82C-4DC6-95CB-ADD5067ACFDF}">
      <dgm:prSet/>
      <dgm:spPr/>
      <dgm:t>
        <a:bodyPr/>
        <a:lstStyle/>
        <a:p>
          <a:endParaRPr lang="zh-CN" altLang="en-US"/>
        </a:p>
      </dgm:t>
    </dgm:pt>
    <dgm:pt modelId="{141FE571-F811-42A1-A9E4-1DD724FA6B49}" type="sibTrans" cxnId="{BEE550A6-E82C-4DC6-95CB-ADD5067ACFDF}">
      <dgm:prSet/>
      <dgm:spPr/>
      <dgm:t>
        <a:bodyPr/>
        <a:lstStyle/>
        <a:p>
          <a:endParaRPr lang="zh-CN" altLang="en-US"/>
        </a:p>
      </dgm:t>
    </dgm:pt>
    <dgm:pt modelId="{ADB81628-60B4-4ECA-95DC-A6992724BB72}">
      <dgm:prSet phldrT="[文本]"/>
      <dgm:spPr/>
      <dgm:t>
        <a:bodyPr/>
        <a:lstStyle/>
        <a:p>
          <a:endParaRPr lang="zh-CN" altLang="en-US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857A7A-6D7F-47B9-90A0-D3DE4DCAEB72}" type="parTrans" cxnId="{9D14C8B0-B186-40B9-86C6-5DFD1EDCAB64}">
      <dgm:prSet/>
      <dgm:spPr/>
      <dgm:t>
        <a:bodyPr/>
        <a:lstStyle/>
        <a:p>
          <a:endParaRPr lang="zh-CN" altLang="en-US"/>
        </a:p>
      </dgm:t>
    </dgm:pt>
    <dgm:pt modelId="{C014043B-112D-450B-B95D-FECCA00C7A30}" type="sibTrans" cxnId="{9D14C8B0-B186-40B9-86C6-5DFD1EDCAB64}">
      <dgm:prSet/>
      <dgm:spPr/>
      <dgm:t>
        <a:bodyPr/>
        <a:lstStyle/>
        <a:p>
          <a:endParaRPr lang="zh-CN" altLang="en-US"/>
        </a:p>
      </dgm:t>
    </dgm:pt>
    <dgm:pt modelId="{B58E6017-FE41-4BD3-BB0D-EA59760B9E58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可完全不使用</a:t>
          </a:r>
          <a:r>
            <a:rPr lang="en-US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xml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配置</a:t>
          </a:r>
          <a:r>
            <a:rPr lang="en-US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只使用自动配置和</a:t>
          </a:r>
          <a:r>
            <a:rPr lang="en-US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Java </a:t>
          </a:r>
          <a:r>
            <a:rPr lang="en-US" altLang="en-US" sz="2400" b="0" i="0" dirty="0" err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Config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E7B3A2-3E32-4A4A-ACC6-FEDEB52916DA}" type="parTrans" cxnId="{EA934987-06FE-49DC-8BE0-667A4BDA08D9}">
      <dgm:prSet/>
      <dgm:spPr/>
      <dgm:t>
        <a:bodyPr/>
        <a:lstStyle/>
        <a:p>
          <a:endParaRPr lang="zh-CN" altLang="en-US"/>
        </a:p>
      </dgm:t>
    </dgm:pt>
    <dgm:pt modelId="{430E2FD1-1E94-4A5F-8156-369B12AFC0A4}" type="sibTrans" cxnId="{EA934987-06FE-49DC-8BE0-667A4BDA08D9}">
      <dgm:prSet/>
      <dgm:spPr/>
      <dgm:t>
        <a:bodyPr/>
        <a:lstStyle/>
        <a:p>
          <a:endParaRPr lang="zh-CN" altLang="en-US"/>
        </a:p>
      </dgm:t>
    </dgm:pt>
    <dgm:pt modelId="{43D378F0-209F-489D-85E3-D94FD80B7083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内嵌入</a:t>
          </a:r>
          <a:r>
            <a:rPr lang="en-US" altLang="en-US" sz="2400" b="0" i="0" dirty="0" err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Servlet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如</a:t>
          </a:r>
          <a:r>
            <a:rPr lang="en-US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Tomcat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容器</a:t>
          </a:r>
          <a:r>
            <a:rPr lang="en-US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应用可用</a:t>
          </a:r>
          <a:r>
            <a:rPr lang="en-US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jar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包运行</a:t>
          </a:r>
          <a:r>
            <a:rPr lang="en-US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(java -jar)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8B761B-E33C-4EDA-9A37-DC0E0A0E04DD}" type="parTrans" cxnId="{55528EE5-8D4B-474E-B0C0-C5FC5CEC446E}">
      <dgm:prSet/>
      <dgm:spPr/>
      <dgm:t>
        <a:bodyPr/>
        <a:lstStyle/>
        <a:p>
          <a:endParaRPr lang="zh-CN" altLang="en-US"/>
        </a:p>
      </dgm:t>
    </dgm:pt>
    <dgm:pt modelId="{60DDA3EC-E427-4D07-BD76-9AA71D72B6C6}" type="sibTrans" cxnId="{55528EE5-8D4B-474E-B0C0-C5FC5CEC446E}">
      <dgm:prSet/>
      <dgm:spPr/>
      <dgm:t>
        <a:bodyPr/>
        <a:lstStyle/>
        <a:p>
          <a:endParaRPr lang="zh-CN" altLang="en-US"/>
        </a:p>
      </dgm:t>
    </dgm:pt>
    <dgm:pt modelId="{9FD99E2A-D253-4E5F-AD2C-FA48DF093864}">
      <dgm:prSet phldrT="[文本]" custT="1"/>
      <dgm:spPr/>
      <dgm:t>
        <a:bodyPr/>
        <a:lstStyle/>
        <a:p>
          <a:r>
            <a: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运行中应用状态的监控</a:t>
          </a:r>
        </a:p>
      </dgm:t>
    </dgm:pt>
    <dgm:pt modelId="{39759F5C-294E-4729-9D35-4470EA5E6D3F}" type="parTrans" cxnId="{E03AE335-E563-480F-B252-51028786542B}">
      <dgm:prSet/>
      <dgm:spPr/>
      <dgm:t>
        <a:bodyPr/>
        <a:lstStyle/>
        <a:p>
          <a:endParaRPr lang="zh-CN" altLang="en-US"/>
        </a:p>
      </dgm:t>
    </dgm:pt>
    <dgm:pt modelId="{986EB413-ADF2-446A-BD0D-516398260221}" type="sibTrans" cxnId="{E03AE335-E563-480F-B252-51028786542B}">
      <dgm:prSet/>
      <dgm:spPr/>
      <dgm:t>
        <a:bodyPr/>
        <a:lstStyle/>
        <a:p>
          <a:endParaRPr lang="zh-CN" altLang="en-US"/>
        </a:p>
      </dgm:t>
    </dgm:pt>
    <dgm:pt modelId="{5F86DA8B-36F9-4F02-9005-FEC0BC3DA66C}" type="pres">
      <dgm:prSet presAssocID="{CE4C698D-8E12-4379-AAF1-49DFB69C8384}" presName="vert0" presStyleCnt="0">
        <dgm:presLayoutVars>
          <dgm:dir/>
          <dgm:animOne val="branch"/>
          <dgm:animLvl val="lvl"/>
        </dgm:presLayoutVars>
      </dgm:prSet>
      <dgm:spPr/>
    </dgm:pt>
    <dgm:pt modelId="{8C0ADC94-A222-4477-BD83-83AA9F37D9D0}" type="pres">
      <dgm:prSet presAssocID="{ADB81628-60B4-4ECA-95DC-A6992724BB72}" presName="thickLine" presStyleLbl="alignNode1" presStyleIdx="0" presStyleCnt="1"/>
      <dgm:spPr/>
    </dgm:pt>
    <dgm:pt modelId="{DA6E8966-AEF3-4807-AC45-3F5C2C9D9E7F}" type="pres">
      <dgm:prSet presAssocID="{ADB81628-60B4-4ECA-95DC-A6992724BB72}" presName="horz1" presStyleCnt="0"/>
      <dgm:spPr/>
    </dgm:pt>
    <dgm:pt modelId="{403CA24C-59ED-40AA-8749-5AA69C82E7EF}" type="pres">
      <dgm:prSet presAssocID="{ADB81628-60B4-4ECA-95DC-A6992724BB72}" presName="tx1" presStyleLbl="revTx" presStyleIdx="0" presStyleCnt="6"/>
      <dgm:spPr/>
    </dgm:pt>
    <dgm:pt modelId="{66E583B6-0D87-43CB-B7DB-B00E3CD0501F}" type="pres">
      <dgm:prSet presAssocID="{ADB81628-60B4-4ECA-95DC-A6992724BB72}" presName="vert1" presStyleCnt="0"/>
      <dgm:spPr/>
    </dgm:pt>
    <dgm:pt modelId="{7C2E8F7A-C686-441E-BDD6-5DA148F7F631}" type="pres">
      <dgm:prSet presAssocID="{EF2B0A5E-1452-4732-99FC-3301A0607F8E}" presName="vertSpace2a" presStyleCnt="0"/>
      <dgm:spPr/>
    </dgm:pt>
    <dgm:pt modelId="{B5451F8A-02DD-47E8-A8CA-6974F5E1F11A}" type="pres">
      <dgm:prSet presAssocID="{EF2B0A5E-1452-4732-99FC-3301A0607F8E}" presName="horz2" presStyleCnt="0"/>
      <dgm:spPr/>
    </dgm:pt>
    <dgm:pt modelId="{1E9A22D6-808E-46D4-B254-7D8D1ADA94BA}" type="pres">
      <dgm:prSet presAssocID="{EF2B0A5E-1452-4732-99FC-3301A0607F8E}" presName="horzSpace2" presStyleCnt="0"/>
      <dgm:spPr/>
    </dgm:pt>
    <dgm:pt modelId="{43A817E3-A518-496B-8EAD-A4DBB73A56E9}" type="pres">
      <dgm:prSet presAssocID="{EF2B0A5E-1452-4732-99FC-3301A0607F8E}" presName="tx2" presStyleLbl="revTx" presStyleIdx="1" presStyleCnt="6" custScaleY="104266" custLinFactNeighborX="707" custLinFactNeighborY="-15025"/>
      <dgm:spPr/>
    </dgm:pt>
    <dgm:pt modelId="{A70FD855-C2FE-4616-86CC-37C199F97372}" type="pres">
      <dgm:prSet presAssocID="{EF2B0A5E-1452-4732-99FC-3301A0607F8E}" presName="vert2" presStyleCnt="0"/>
      <dgm:spPr/>
    </dgm:pt>
    <dgm:pt modelId="{B04C5F75-46BE-4D2B-B515-62276C1B0CA5}" type="pres">
      <dgm:prSet presAssocID="{EF2B0A5E-1452-4732-99FC-3301A0607F8E}" presName="thinLine2b" presStyleLbl="callout" presStyleIdx="0" presStyleCnt="5" custLinFactY="-200000" custLinFactNeighborY="-250174"/>
      <dgm:spPr>
        <a:ln>
          <a:solidFill>
            <a:srgbClr val="CB5468"/>
          </a:solidFill>
        </a:ln>
      </dgm:spPr>
    </dgm:pt>
    <dgm:pt modelId="{F7B6B983-E1DA-4ED2-BEFB-CFA98C27FDE1}" type="pres">
      <dgm:prSet presAssocID="{EF2B0A5E-1452-4732-99FC-3301A0607F8E}" presName="vertSpace2b" presStyleCnt="0"/>
      <dgm:spPr/>
    </dgm:pt>
    <dgm:pt modelId="{BF351BCA-D890-4B5F-AF28-BD7D397DD604}" type="pres">
      <dgm:prSet presAssocID="{D9268F67-B156-4C9C-9CED-D2BDB3741FE2}" presName="horz2" presStyleCnt="0"/>
      <dgm:spPr/>
    </dgm:pt>
    <dgm:pt modelId="{16AE9CD0-87B7-490B-8253-18A68DF12140}" type="pres">
      <dgm:prSet presAssocID="{D9268F67-B156-4C9C-9CED-D2BDB3741FE2}" presName="horzSpace2" presStyleCnt="0"/>
      <dgm:spPr/>
    </dgm:pt>
    <dgm:pt modelId="{85211981-6E20-419E-BA69-1EA65E894DD6}" type="pres">
      <dgm:prSet presAssocID="{D9268F67-B156-4C9C-9CED-D2BDB3741FE2}" presName="tx2" presStyleLbl="revTx" presStyleIdx="2" presStyleCnt="6" custLinFactNeighborY="-13286"/>
      <dgm:spPr/>
    </dgm:pt>
    <dgm:pt modelId="{7074A999-2C20-441A-91FC-23E3251820A3}" type="pres">
      <dgm:prSet presAssocID="{D9268F67-B156-4C9C-9CED-D2BDB3741FE2}" presName="vert2" presStyleCnt="0"/>
      <dgm:spPr/>
    </dgm:pt>
    <dgm:pt modelId="{87D9574E-1BFB-487F-BC58-9334453B1FD4}" type="pres">
      <dgm:prSet presAssocID="{D9268F67-B156-4C9C-9CED-D2BDB3741FE2}" presName="thinLine2b" presStyleLbl="callout" presStyleIdx="1" presStyleCnt="5" custLinFactY="-300000" custLinFactNeighborX="363" custLinFactNeighborY="-318321"/>
      <dgm:spPr>
        <a:ln>
          <a:solidFill>
            <a:srgbClr val="CB5468"/>
          </a:solidFill>
        </a:ln>
      </dgm:spPr>
    </dgm:pt>
    <dgm:pt modelId="{FB2037CD-49D0-490E-9150-3B5C202C0600}" type="pres">
      <dgm:prSet presAssocID="{D9268F67-B156-4C9C-9CED-D2BDB3741FE2}" presName="vertSpace2b" presStyleCnt="0"/>
      <dgm:spPr/>
    </dgm:pt>
    <dgm:pt modelId="{F3DC448F-ADE4-4144-9836-5C66AA13DBCC}" type="pres">
      <dgm:prSet presAssocID="{B58E6017-FE41-4BD3-BB0D-EA59760B9E58}" presName="horz2" presStyleCnt="0"/>
      <dgm:spPr/>
    </dgm:pt>
    <dgm:pt modelId="{CABB2498-3A8C-4076-B9E7-4B0B0E4D9618}" type="pres">
      <dgm:prSet presAssocID="{B58E6017-FE41-4BD3-BB0D-EA59760B9E58}" presName="horzSpace2" presStyleCnt="0"/>
      <dgm:spPr/>
    </dgm:pt>
    <dgm:pt modelId="{D5E8B1C7-0F3B-45EB-9CD2-FA1F00A06F37}" type="pres">
      <dgm:prSet presAssocID="{B58E6017-FE41-4BD3-BB0D-EA59760B9E58}" presName="tx2" presStyleLbl="revTx" presStyleIdx="3" presStyleCnt="6" custScaleY="90257" custLinFactNeighborY="-20938"/>
      <dgm:spPr/>
    </dgm:pt>
    <dgm:pt modelId="{C787E7D7-D93C-4DDD-86D2-F01D7BBC8870}" type="pres">
      <dgm:prSet presAssocID="{B58E6017-FE41-4BD3-BB0D-EA59760B9E58}" presName="vert2" presStyleCnt="0"/>
      <dgm:spPr/>
    </dgm:pt>
    <dgm:pt modelId="{1FFC0A4C-77F1-431D-899B-AD0D63DF8871}" type="pres">
      <dgm:prSet presAssocID="{B58E6017-FE41-4BD3-BB0D-EA59760B9E58}" presName="thinLine2b" presStyleLbl="callout" presStyleIdx="2" presStyleCnt="5" custLinFactY="-16580" custLinFactNeighborX="726" custLinFactNeighborY="-100000"/>
      <dgm:spPr>
        <a:ln>
          <a:solidFill>
            <a:srgbClr val="CB5468"/>
          </a:solidFill>
        </a:ln>
      </dgm:spPr>
    </dgm:pt>
    <dgm:pt modelId="{C2D1E8E0-BDDA-4B1F-B957-45CFD7A0A1BD}" type="pres">
      <dgm:prSet presAssocID="{B58E6017-FE41-4BD3-BB0D-EA59760B9E58}" presName="vertSpace2b" presStyleCnt="0"/>
      <dgm:spPr/>
    </dgm:pt>
    <dgm:pt modelId="{B86BA480-2AF3-45CB-BFBD-766D7BC50B2B}" type="pres">
      <dgm:prSet presAssocID="{43D378F0-209F-489D-85E3-D94FD80B7083}" presName="horz2" presStyleCnt="0"/>
      <dgm:spPr/>
    </dgm:pt>
    <dgm:pt modelId="{C4EA73B2-2897-4947-B4A8-499456F30076}" type="pres">
      <dgm:prSet presAssocID="{43D378F0-209F-489D-85E3-D94FD80B7083}" presName="horzSpace2" presStyleCnt="0"/>
      <dgm:spPr/>
    </dgm:pt>
    <dgm:pt modelId="{A4F18366-CA82-4A99-81E0-5054F8FEE3F8}" type="pres">
      <dgm:prSet presAssocID="{43D378F0-209F-489D-85E3-D94FD80B7083}" presName="tx2" presStyleLbl="revTx" presStyleIdx="4" presStyleCnt="6" custLinFactNeighborX="353" custLinFactNeighborY="-1958"/>
      <dgm:spPr/>
    </dgm:pt>
    <dgm:pt modelId="{1548D354-DE53-4616-BF8F-D299636F657B}" type="pres">
      <dgm:prSet presAssocID="{43D378F0-209F-489D-85E3-D94FD80B7083}" presName="vert2" presStyleCnt="0"/>
      <dgm:spPr/>
    </dgm:pt>
    <dgm:pt modelId="{31F8E3E7-40ED-4132-B311-B5FCADBEF86F}" type="pres">
      <dgm:prSet presAssocID="{43D378F0-209F-489D-85E3-D94FD80B7083}" presName="thinLine2b" presStyleLbl="callout" presStyleIdx="3" presStyleCnt="5" custLinFactY="100000" custLinFactNeighborY="140007"/>
      <dgm:spPr>
        <a:ln>
          <a:solidFill>
            <a:srgbClr val="CB5468"/>
          </a:solidFill>
        </a:ln>
      </dgm:spPr>
    </dgm:pt>
    <dgm:pt modelId="{15EF567C-7FCD-47A5-936E-B1E6367331B5}" type="pres">
      <dgm:prSet presAssocID="{43D378F0-209F-489D-85E3-D94FD80B7083}" presName="vertSpace2b" presStyleCnt="0"/>
      <dgm:spPr/>
    </dgm:pt>
    <dgm:pt modelId="{005674FE-4239-49B8-8E8D-0ADB7C0CDC5E}" type="pres">
      <dgm:prSet presAssocID="{9FD99E2A-D253-4E5F-AD2C-FA48DF093864}" presName="horz2" presStyleCnt="0"/>
      <dgm:spPr/>
    </dgm:pt>
    <dgm:pt modelId="{310D40AD-4DFC-425D-B303-BCE786BC3EE4}" type="pres">
      <dgm:prSet presAssocID="{9FD99E2A-D253-4E5F-AD2C-FA48DF093864}" presName="horzSpace2" presStyleCnt="0"/>
      <dgm:spPr/>
    </dgm:pt>
    <dgm:pt modelId="{F07A9B2D-5E16-46A2-918C-62D13217018E}" type="pres">
      <dgm:prSet presAssocID="{9FD99E2A-D253-4E5F-AD2C-FA48DF093864}" presName="tx2" presStyleLbl="revTx" presStyleIdx="5" presStyleCnt="6" custScaleY="62439" custLinFactNeighborY="18781"/>
      <dgm:spPr/>
    </dgm:pt>
    <dgm:pt modelId="{2BCA41D6-48A2-4348-A229-DB838F4C6093}" type="pres">
      <dgm:prSet presAssocID="{9FD99E2A-D253-4E5F-AD2C-FA48DF093864}" presName="vert2" presStyleCnt="0"/>
      <dgm:spPr/>
    </dgm:pt>
    <dgm:pt modelId="{40B94017-E8F7-4F2D-BBE4-63D8F524F1F2}" type="pres">
      <dgm:prSet presAssocID="{9FD99E2A-D253-4E5F-AD2C-FA48DF093864}" presName="thinLine2b" presStyleLbl="callout" presStyleIdx="4" presStyleCnt="5"/>
      <dgm:spPr>
        <a:ln>
          <a:solidFill>
            <a:srgbClr val="CB5468"/>
          </a:solidFill>
        </a:ln>
      </dgm:spPr>
    </dgm:pt>
    <dgm:pt modelId="{D2462A52-AC3C-45AD-A7B4-327B7157D53D}" type="pres">
      <dgm:prSet presAssocID="{9FD99E2A-D253-4E5F-AD2C-FA48DF093864}" presName="vertSpace2b" presStyleCnt="0"/>
      <dgm:spPr/>
    </dgm:pt>
  </dgm:ptLst>
  <dgm:cxnLst>
    <dgm:cxn modelId="{BA053201-84F0-44F7-A18F-0F2C2F47F822}" type="presOf" srcId="{43D378F0-209F-489D-85E3-D94FD80B7083}" destId="{A4F18366-CA82-4A99-81E0-5054F8FEE3F8}" srcOrd="0" destOrd="0" presId="urn:microsoft.com/office/officeart/2008/layout/LinedList"/>
    <dgm:cxn modelId="{4F72E423-7692-4C75-AA0E-47D9CB11D568}" srcId="{ADB81628-60B4-4ECA-95DC-A6992724BB72}" destId="{EF2B0A5E-1452-4732-99FC-3301A0607F8E}" srcOrd="0" destOrd="0" parTransId="{65A4A693-9AD0-4242-B9D2-F289D654ED3B}" sibTransId="{A8456262-B582-474F-8D10-617C04F3ACFE}"/>
    <dgm:cxn modelId="{E03AE335-E563-480F-B252-51028786542B}" srcId="{ADB81628-60B4-4ECA-95DC-A6992724BB72}" destId="{9FD99E2A-D253-4E5F-AD2C-FA48DF093864}" srcOrd="4" destOrd="0" parTransId="{39759F5C-294E-4729-9D35-4470EA5E6D3F}" sibTransId="{986EB413-ADF2-446A-BD0D-516398260221}"/>
    <dgm:cxn modelId="{03AF1B54-E84E-4335-9E9B-E44249CD4526}" type="presOf" srcId="{ADB81628-60B4-4ECA-95DC-A6992724BB72}" destId="{403CA24C-59ED-40AA-8749-5AA69C82E7EF}" srcOrd="0" destOrd="0" presId="urn:microsoft.com/office/officeart/2008/layout/LinedList"/>
    <dgm:cxn modelId="{E1EFCA54-E3DE-44D2-8264-0877169B5231}" type="presOf" srcId="{CE4C698D-8E12-4379-AAF1-49DFB69C8384}" destId="{5F86DA8B-36F9-4F02-9005-FEC0BC3DA66C}" srcOrd="0" destOrd="0" presId="urn:microsoft.com/office/officeart/2008/layout/LinedList"/>
    <dgm:cxn modelId="{EA934987-06FE-49DC-8BE0-667A4BDA08D9}" srcId="{ADB81628-60B4-4ECA-95DC-A6992724BB72}" destId="{B58E6017-FE41-4BD3-BB0D-EA59760B9E58}" srcOrd="2" destOrd="0" parTransId="{A6E7B3A2-3E32-4A4A-ACC6-FEDEB52916DA}" sibTransId="{430E2FD1-1E94-4A5F-8156-369B12AFC0A4}"/>
    <dgm:cxn modelId="{8611249B-37A6-4189-BE6D-1E7DC352BFB5}" type="presOf" srcId="{9FD99E2A-D253-4E5F-AD2C-FA48DF093864}" destId="{F07A9B2D-5E16-46A2-918C-62D13217018E}" srcOrd="0" destOrd="0" presId="urn:microsoft.com/office/officeart/2008/layout/LinedList"/>
    <dgm:cxn modelId="{9788739F-35B2-4555-BC54-D53EC8ECD5AD}" type="presOf" srcId="{B58E6017-FE41-4BD3-BB0D-EA59760B9E58}" destId="{D5E8B1C7-0F3B-45EB-9CD2-FA1F00A06F37}" srcOrd="0" destOrd="0" presId="urn:microsoft.com/office/officeart/2008/layout/LinedList"/>
    <dgm:cxn modelId="{BEE550A6-E82C-4DC6-95CB-ADD5067ACFDF}" srcId="{ADB81628-60B4-4ECA-95DC-A6992724BB72}" destId="{D9268F67-B156-4C9C-9CED-D2BDB3741FE2}" srcOrd="1" destOrd="0" parTransId="{3615F26E-8CAB-4E5D-8985-7BA7EAB08098}" sibTransId="{141FE571-F811-42A1-A9E4-1DD724FA6B49}"/>
    <dgm:cxn modelId="{23C314AE-EC99-46E5-B914-D84D79D1C750}" type="presOf" srcId="{D9268F67-B156-4C9C-9CED-D2BDB3741FE2}" destId="{85211981-6E20-419E-BA69-1EA65E894DD6}" srcOrd="0" destOrd="0" presId="urn:microsoft.com/office/officeart/2008/layout/LinedList"/>
    <dgm:cxn modelId="{9D14C8B0-B186-40B9-86C6-5DFD1EDCAB64}" srcId="{CE4C698D-8E12-4379-AAF1-49DFB69C8384}" destId="{ADB81628-60B4-4ECA-95DC-A6992724BB72}" srcOrd="0" destOrd="0" parTransId="{70857A7A-6D7F-47B9-90A0-D3DE4DCAEB72}" sibTransId="{C014043B-112D-450B-B95D-FECCA00C7A30}"/>
    <dgm:cxn modelId="{CC17EFDE-DC5C-4401-A7EE-70865B08884F}" type="presOf" srcId="{EF2B0A5E-1452-4732-99FC-3301A0607F8E}" destId="{43A817E3-A518-496B-8EAD-A4DBB73A56E9}" srcOrd="0" destOrd="0" presId="urn:microsoft.com/office/officeart/2008/layout/LinedList"/>
    <dgm:cxn modelId="{55528EE5-8D4B-474E-B0C0-C5FC5CEC446E}" srcId="{ADB81628-60B4-4ECA-95DC-A6992724BB72}" destId="{43D378F0-209F-489D-85E3-D94FD80B7083}" srcOrd="3" destOrd="0" parTransId="{3B8B761B-E33C-4EDA-9A37-DC0E0A0E04DD}" sibTransId="{60DDA3EC-E427-4D07-BD76-9AA71D72B6C6}"/>
    <dgm:cxn modelId="{0764F2E4-80D7-40F0-9A31-630EDE6ACC3D}" type="presParOf" srcId="{5F86DA8B-36F9-4F02-9005-FEC0BC3DA66C}" destId="{8C0ADC94-A222-4477-BD83-83AA9F37D9D0}" srcOrd="0" destOrd="0" presId="urn:microsoft.com/office/officeart/2008/layout/LinedList"/>
    <dgm:cxn modelId="{C0E5EAF1-FAFA-485C-9848-3870DF46BA04}" type="presParOf" srcId="{5F86DA8B-36F9-4F02-9005-FEC0BC3DA66C}" destId="{DA6E8966-AEF3-4807-AC45-3F5C2C9D9E7F}" srcOrd="1" destOrd="0" presId="urn:microsoft.com/office/officeart/2008/layout/LinedList"/>
    <dgm:cxn modelId="{7A9966B7-606A-4BA7-9C89-45237290218B}" type="presParOf" srcId="{DA6E8966-AEF3-4807-AC45-3F5C2C9D9E7F}" destId="{403CA24C-59ED-40AA-8749-5AA69C82E7EF}" srcOrd="0" destOrd="0" presId="urn:microsoft.com/office/officeart/2008/layout/LinedList"/>
    <dgm:cxn modelId="{162D9457-50F5-4503-ADBE-A49E975D8992}" type="presParOf" srcId="{DA6E8966-AEF3-4807-AC45-3F5C2C9D9E7F}" destId="{66E583B6-0D87-43CB-B7DB-B00E3CD0501F}" srcOrd="1" destOrd="0" presId="urn:microsoft.com/office/officeart/2008/layout/LinedList"/>
    <dgm:cxn modelId="{C1AC78E9-01BC-4186-BB81-44E5D3FAD60F}" type="presParOf" srcId="{66E583B6-0D87-43CB-B7DB-B00E3CD0501F}" destId="{7C2E8F7A-C686-441E-BDD6-5DA148F7F631}" srcOrd="0" destOrd="0" presId="urn:microsoft.com/office/officeart/2008/layout/LinedList"/>
    <dgm:cxn modelId="{4593B118-0D18-46B7-8DC7-88E63AE0D6F3}" type="presParOf" srcId="{66E583B6-0D87-43CB-B7DB-B00E3CD0501F}" destId="{B5451F8A-02DD-47E8-A8CA-6974F5E1F11A}" srcOrd="1" destOrd="0" presId="urn:microsoft.com/office/officeart/2008/layout/LinedList"/>
    <dgm:cxn modelId="{662EB86F-16C4-4E96-AC8A-D2198E77A01A}" type="presParOf" srcId="{B5451F8A-02DD-47E8-A8CA-6974F5E1F11A}" destId="{1E9A22D6-808E-46D4-B254-7D8D1ADA94BA}" srcOrd="0" destOrd="0" presId="urn:microsoft.com/office/officeart/2008/layout/LinedList"/>
    <dgm:cxn modelId="{B7F7DCBC-F528-428B-840A-FE8FBA8C8525}" type="presParOf" srcId="{B5451F8A-02DD-47E8-A8CA-6974F5E1F11A}" destId="{43A817E3-A518-496B-8EAD-A4DBB73A56E9}" srcOrd="1" destOrd="0" presId="urn:microsoft.com/office/officeart/2008/layout/LinedList"/>
    <dgm:cxn modelId="{C43D2208-1A9B-4402-9715-225ED4C3F9A1}" type="presParOf" srcId="{B5451F8A-02DD-47E8-A8CA-6974F5E1F11A}" destId="{A70FD855-C2FE-4616-86CC-37C199F97372}" srcOrd="2" destOrd="0" presId="urn:microsoft.com/office/officeart/2008/layout/LinedList"/>
    <dgm:cxn modelId="{711EEB1E-E6BA-47A7-9885-5A9C809C9873}" type="presParOf" srcId="{66E583B6-0D87-43CB-B7DB-B00E3CD0501F}" destId="{B04C5F75-46BE-4D2B-B515-62276C1B0CA5}" srcOrd="2" destOrd="0" presId="urn:microsoft.com/office/officeart/2008/layout/LinedList"/>
    <dgm:cxn modelId="{25002EE3-08AD-4FBE-88B3-D2CC650A482D}" type="presParOf" srcId="{66E583B6-0D87-43CB-B7DB-B00E3CD0501F}" destId="{F7B6B983-E1DA-4ED2-BEFB-CFA98C27FDE1}" srcOrd="3" destOrd="0" presId="urn:microsoft.com/office/officeart/2008/layout/LinedList"/>
    <dgm:cxn modelId="{1ECEDBAB-C68D-4717-A6F3-7A8929174DF6}" type="presParOf" srcId="{66E583B6-0D87-43CB-B7DB-B00E3CD0501F}" destId="{BF351BCA-D890-4B5F-AF28-BD7D397DD604}" srcOrd="4" destOrd="0" presId="urn:microsoft.com/office/officeart/2008/layout/LinedList"/>
    <dgm:cxn modelId="{93DE57B3-D03E-4701-9203-2236C54F6E3F}" type="presParOf" srcId="{BF351BCA-D890-4B5F-AF28-BD7D397DD604}" destId="{16AE9CD0-87B7-490B-8253-18A68DF12140}" srcOrd="0" destOrd="0" presId="urn:microsoft.com/office/officeart/2008/layout/LinedList"/>
    <dgm:cxn modelId="{7D7D5F31-3F4F-4F2A-B717-197189267754}" type="presParOf" srcId="{BF351BCA-D890-4B5F-AF28-BD7D397DD604}" destId="{85211981-6E20-419E-BA69-1EA65E894DD6}" srcOrd="1" destOrd="0" presId="urn:microsoft.com/office/officeart/2008/layout/LinedList"/>
    <dgm:cxn modelId="{9A6885FB-812F-4352-931F-2C70BCAFAEB2}" type="presParOf" srcId="{BF351BCA-D890-4B5F-AF28-BD7D397DD604}" destId="{7074A999-2C20-441A-91FC-23E3251820A3}" srcOrd="2" destOrd="0" presId="urn:microsoft.com/office/officeart/2008/layout/LinedList"/>
    <dgm:cxn modelId="{A7DD2CF7-9F04-4821-BF5F-334C6A870FAB}" type="presParOf" srcId="{66E583B6-0D87-43CB-B7DB-B00E3CD0501F}" destId="{87D9574E-1BFB-487F-BC58-9334453B1FD4}" srcOrd="5" destOrd="0" presId="urn:microsoft.com/office/officeart/2008/layout/LinedList"/>
    <dgm:cxn modelId="{976366D2-201B-4FF1-B69B-FC9A73D8E9C7}" type="presParOf" srcId="{66E583B6-0D87-43CB-B7DB-B00E3CD0501F}" destId="{FB2037CD-49D0-490E-9150-3B5C202C0600}" srcOrd="6" destOrd="0" presId="urn:microsoft.com/office/officeart/2008/layout/LinedList"/>
    <dgm:cxn modelId="{74A2BAB0-799F-4B2C-875E-53774164CABD}" type="presParOf" srcId="{66E583B6-0D87-43CB-B7DB-B00E3CD0501F}" destId="{F3DC448F-ADE4-4144-9836-5C66AA13DBCC}" srcOrd="7" destOrd="0" presId="urn:microsoft.com/office/officeart/2008/layout/LinedList"/>
    <dgm:cxn modelId="{3D76260A-D8A8-4202-A9DB-4D698B6A9461}" type="presParOf" srcId="{F3DC448F-ADE4-4144-9836-5C66AA13DBCC}" destId="{CABB2498-3A8C-4076-B9E7-4B0B0E4D9618}" srcOrd="0" destOrd="0" presId="urn:microsoft.com/office/officeart/2008/layout/LinedList"/>
    <dgm:cxn modelId="{307BA51F-01B2-4A94-A07F-6A6F2EE9E391}" type="presParOf" srcId="{F3DC448F-ADE4-4144-9836-5C66AA13DBCC}" destId="{D5E8B1C7-0F3B-45EB-9CD2-FA1F00A06F37}" srcOrd="1" destOrd="0" presId="urn:microsoft.com/office/officeart/2008/layout/LinedList"/>
    <dgm:cxn modelId="{2C8F7FFB-49AA-4747-9FDB-75AE330622AC}" type="presParOf" srcId="{F3DC448F-ADE4-4144-9836-5C66AA13DBCC}" destId="{C787E7D7-D93C-4DDD-86D2-F01D7BBC8870}" srcOrd="2" destOrd="0" presId="urn:microsoft.com/office/officeart/2008/layout/LinedList"/>
    <dgm:cxn modelId="{4CD8B535-E97E-4338-9206-ACDB7548C3ED}" type="presParOf" srcId="{66E583B6-0D87-43CB-B7DB-B00E3CD0501F}" destId="{1FFC0A4C-77F1-431D-899B-AD0D63DF8871}" srcOrd="8" destOrd="0" presId="urn:microsoft.com/office/officeart/2008/layout/LinedList"/>
    <dgm:cxn modelId="{ECE560B8-EE4E-4236-8D28-A9B42E5D6BB5}" type="presParOf" srcId="{66E583B6-0D87-43CB-B7DB-B00E3CD0501F}" destId="{C2D1E8E0-BDDA-4B1F-B957-45CFD7A0A1BD}" srcOrd="9" destOrd="0" presId="urn:microsoft.com/office/officeart/2008/layout/LinedList"/>
    <dgm:cxn modelId="{B8B16B07-8A35-4BB9-BB08-C8DBCDB189C6}" type="presParOf" srcId="{66E583B6-0D87-43CB-B7DB-B00E3CD0501F}" destId="{B86BA480-2AF3-45CB-BFBD-766D7BC50B2B}" srcOrd="10" destOrd="0" presId="urn:microsoft.com/office/officeart/2008/layout/LinedList"/>
    <dgm:cxn modelId="{49A61F15-9857-48B3-8F63-EFFD326F76DD}" type="presParOf" srcId="{B86BA480-2AF3-45CB-BFBD-766D7BC50B2B}" destId="{C4EA73B2-2897-4947-B4A8-499456F30076}" srcOrd="0" destOrd="0" presId="urn:microsoft.com/office/officeart/2008/layout/LinedList"/>
    <dgm:cxn modelId="{E86F48D2-0F53-4927-9FD3-CA822ED2BDA7}" type="presParOf" srcId="{B86BA480-2AF3-45CB-BFBD-766D7BC50B2B}" destId="{A4F18366-CA82-4A99-81E0-5054F8FEE3F8}" srcOrd="1" destOrd="0" presId="urn:microsoft.com/office/officeart/2008/layout/LinedList"/>
    <dgm:cxn modelId="{7B821A16-7BE0-4053-99B1-27A10D4B94C3}" type="presParOf" srcId="{B86BA480-2AF3-45CB-BFBD-766D7BC50B2B}" destId="{1548D354-DE53-4616-BF8F-D299636F657B}" srcOrd="2" destOrd="0" presId="urn:microsoft.com/office/officeart/2008/layout/LinedList"/>
    <dgm:cxn modelId="{3C16FAEA-56C7-4622-AFBB-103D0F88C0E0}" type="presParOf" srcId="{66E583B6-0D87-43CB-B7DB-B00E3CD0501F}" destId="{31F8E3E7-40ED-4132-B311-B5FCADBEF86F}" srcOrd="11" destOrd="0" presId="urn:microsoft.com/office/officeart/2008/layout/LinedList"/>
    <dgm:cxn modelId="{97E70DCF-C070-4223-9100-D6B40D9A292B}" type="presParOf" srcId="{66E583B6-0D87-43CB-B7DB-B00E3CD0501F}" destId="{15EF567C-7FCD-47A5-936E-B1E6367331B5}" srcOrd="12" destOrd="0" presId="urn:microsoft.com/office/officeart/2008/layout/LinedList"/>
    <dgm:cxn modelId="{71D17260-CFA5-4D85-BE74-7FE4347FEC5C}" type="presParOf" srcId="{66E583B6-0D87-43CB-B7DB-B00E3CD0501F}" destId="{005674FE-4239-49B8-8E8D-0ADB7C0CDC5E}" srcOrd="13" destOrd="0" presId="urn:microsoft.com/office/officeart/2008/layout/LinedList"/>
    <dgm:cxn modelId="{3526F613-0D15-4EAB-931A-50C26DC0FE79}" type="presParOf" srcId="{005674FE-4239-49B8-8E8D-0ADB7C0CDC5E}" destId="{310D40AD-4DFC-425D-B303-BCE786BC3EE4}" srcOrd="0" destOrd="0" presId="urn:microsoft.com/office/officeart/2008/layout/LinedList"/>
    <dgm:cxn modelId="{21FB005A-B2E9-4A1E-A929-B8C6E5BB1F62}" type="presParOf" srcId="{005674FE-4239-49B8-8E8D-0ADB7C0CDC5E}" destId="{F07A9B2D-5E16-46A2-918C-62D13217018E}" srcOrd="1" destOrd="0" presId="urn:microsoft.com/office/officeart/2008/layout/LinedList"/>
    <dgm:cxn modelId="{81842457-B51C-4968-A45A-337B7DB75450}" type="presParOf" srcId="{005674FE-4239-49B8-8E8D-0ADB7C0CDC5E}" destId="{2BCA41D6-48A2-4348-A229-DB838F4C6093}" srcOrd="2" destOrd="0" presId="urn:microsoft.com/office/officeart/2008/layout/LinedList"/>
    <dgm:cxn modelId="{4CAD9CA3-16D7-47C5-8899-235F8D50EBA9}" type="presParOf" srcId="{66E583B6-0D87-43CB-B7DB-B00E3CD0501F}" destId="{40B94017-E8F7-4F2D-BBE4-63D8F524F1F2}" srcOrd="14" destOrd="0" presId="urn:microsoft.com/office/officeart/2008/layout/LinedList"/>
    <dgm:cxn modelId="{F6D43B44-FE1D-499A-A0F0-1DB099424754}" type="presParOf" srcId="{66E583B6-0D87-43CB-B7DB-B00E3CD0501F}" destId="{D2462A52-AC3C-45AD-A7B4-327B7157D53D}" srcOrd="15" destOrd="0" presId="urn:microsoft.com/office/officeart/2008/layout/LinedList"/>
  </dgm:cxnLst>
  <dgm:bg/>
  <dgm:whole>
    <a:ln>
      <a:solidFill>
        <a:srgbClr val="CB5468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4C698D-8E12-4379-AAF1-49DFB69C838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2B0A5E-1452-4732-99FC-3301A0607F8E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把次要问题代码放在一个统一的地方，而不是在基本业务逻辑中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A4A693-9AD0-4242-B9D2-F289D654ED3B}" type="parTrans" cxnId="{4F72E423-7692-4C75-AA0E-47D9CB11D568}">
      <dgm:prSet/>
      <dgm:spPr/>
      <dgm:t>
        <a:bodyPr/>
        <a:lstStyle/>
        <a:p>
          <a:endParaRPr lang="zh-CN" altLang="en-US"/>
        </a:p>
      </dgm:t>
    </dgm:pt>
    <dgm:pt modelId="{A8456262-B582-474F-8D10-617C04F3ACFE}" type="sibTrans" cxnId="{4F72E423-7692-4C75-AA0E-47D9CB11D568}">
      <dgm:prSet/>
      <dgm:spPr/>
      <dgm:t>
        <a:bodyPr/>
        <a:lstStyle/>
        <a:p>
          <a:endParaRPr lang="zh-CN" altLang="en-US"/>
        </a:p>
      </dgm:t>
    </dgm:pt>
    <dgm:pt modelId="{D9268F67-B156-4C9C-9CED-D2BDB3741FE2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业务逻辑代码清晰，没有前面的次要问题的代码。这些次要功能就被移到面</a:t>
          </a:r>
          <a:r>
            <a:rPr lang="en-US" altLang="zh-CN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aspect</a:t>
          </a:r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15F26E-8CAB-4E5D-8985-7BA7EAB08098}" type="parTrans" cxnId="{BEE550A6-E82C-4DC6-95CB-ADD5067ACFDF}">
      <dgm:prSet/>
      <dgm:spPr/>
      <dgm:t>
        <a:bodyPr/>
        <a:lstStyle/>
        <a:p>
          <a:endParaRPr lang="zh-CN" altLang="en-US"/>
        </a:p>
      </dgm:t>
    </dgm:pt>
    <dgm:pt modelId="{141FE571-F811-42A1-A9E4-1DD724FA6B49}" type="sibTrans" cxnId="{BEE550A6-E82C-4DC6-95CB-ADD5067ACFDF}">
      <dgm:prSet/>
      <dgm:spPr/>
      <dgm:t>
        <a:bodyPr/>
        <a:lstStyle/>
        <a:p>
          <a:endParaRPr lang="zh-CN" altLang="en-US"/>
        </a:p>
      </dgm:t>
    </dgm:pt>
    <dgm:pt modelId="{ADB81628-60B4-4ECA-95DC-A6992724BB72}">
      <dgm:prSet phldrT="[文本]"/>
      <dgm:spPr/>
      <dgm:t>
        <a:bodyPr/>
        <a:lstStyle/>
        <a:p>
          <a:endParaRPr lang="zh-CN" altLang="en-US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857A7A-6D7F-47B9-90A0-D3DE4DCAEB72}" type="parTrans" cxnId="{9D14C8B0-B186-40B9-86C6-5DFD1EDCAB64}">
      <dgm:prSet/>
      <dgm:spPr/>
      <dgm:t>
        <a:bodyPr/>
        <a:lstStyle/>
        <a:p>
          <a:endParaRPr lang="zh-CN" altLang="en-US"/>
        </a:p>
      </dgm:t>
    </dgm:pt>
    <dgm:pt modelId="{C014043B-112D-450B-B95D-FECCA00C7A30}" type="sibTrans" cxnId="{9D14C8B0-B186-40B9-86C6-5DFD1EDCAB64}">
      <dgm:prSet/>
      <dgm:spPr/>
      <dgm:t>
        <a:bodyPr/>
        <a:lstStyle/>
        <a:p>
          <a:endParaRPr lang="zh-CN" altLang="en-US"/>
        </a:p>
      </dgm:t>
    </dgm:pt>
    <dgm:pt modelId="{B58E6017-FE41-4BD3-BB0D-EA59760B9E58}">
      <dgm:prSet phldrT="[文本]" custT="1"/>
      <dgm:spPr/>
      <dgm:t>
        <a:bodyPr/>
        <a:lstStyle/>
        <a:p>
          <a:r>
            <a:rPr lang="zh-CN" altLang="en-US" sz="2400" b="0" i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在定义应用程序对某种服务（例如日志）的所有需求的时候。通过识别关注点，使得该服务能够被更好的定义，更好的被编写代码，并获得更多的功能</a:t>
          </a:r>
          <a:endParaRPr lang="zh-CN" altLang="en-US" sz="24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E7B3A2-3E32-4A4A-ACC6-FEDEB52916DA}" type="parTrans" cxnId="{EA934987-06FE-49DC-8BE0-667A4BDA08D9}">
      <dgm:prSet/>
      <dgm:spPr/>
      <dgm:t>
        <a:bodyPr/>
        <a:lstStyle/>
        <a:p>
          <a:endParaRPr lang="zh-CN" altLang="en-US"/>
        </a:p>
      </dgm:t>
    </dgm:pt>
    <dgm:pt modelId="{430E2FD1-1E94-4A5F-8156-369B12AFC0A4}" type="sibTrans" cxnId="{EA934987-06FE-49DC-8BE0-667A4BDA08D9}">
      <dgm:prSet/>
      <dgm:spPr/>
      <dgm:t>
        <a:bodyPr/>
        <a:lstStyle/>
        <a:p>
          <a:endParaRPr lang="zh-CN" altLang="en-US"/>
        </a:p>
      </dgm:t>
    </dgm:pt>
    <dgm:pt modelId="{5F86DA8B-36F9-4F02-9005-FEC0BC3DA66C}" type="pres">
      <dgm:prSet presAssocID="{CE4C698D-8E12-4379-AAF1-49DFB69C8384}" presName="vert0" presStyleCnt="0">
        <dgm:presLayoutVars>
          <dgm:dir/>
          <dgm:animOne val="branch"/>
          <dgm:animLvl val="lvl"/>
        </dgm:presLayoutVars>
      </dgm:prSet>
      <dgm:spPr/>
    </dgm:pt>
    <dgm:pt modelId="{8C0ADC94-A222-4477-BD83-83AA9F37D9D0}" type="pres">
      <dgm:prSet presAssocID="{ADB81628-60B4-4ECA-95DC-A6992724BB72}" presName="thickLine" presStyleLbl="alignNode1" presStyleIdx="0" presStyleCnt="1"/>
      <dgm:spPr/>
    </dgm:pt>
    <dgm:pt modelId="{DA6E8966-AEF3-4807-AC45-3F5C2C9D9E7F}" type="pres">
      <dgm:prSet presAssocID="{ADB81628-60B4-4ECA-95DC-A6992724BB72}" presName="horz1" presStyleCnt="0"/>
      <dgm:spPr/>
    </dgm:pt>
    <dgm:pt modelId="{403CA24C-59ED-40AA-8749-5AA69C82E7EF}" type="pres">
      <dgm:prSet presAssocID="{ADB81628-60B4-4ECA-95DC-A6992724BB72}" presName="tx1" presStyleLbl="revTx" presStyleIdx="0" presStyleCnt="4"/>
      <dgm:spPr/>
    </dgm:pt>
    <dgm:pt modelId="{66E583B6-0D87-43CB-B7DB-B00E3CD0501F}" type="pres">
      <dgm:prSet presAssocID="{ADB81628-60B4-4ECA-95DC-A6992724BB72}" presName="vert1" presStyleCnt="0"/>
      <dgm:spPr/>
    </dgm:pt>
    <dgm:pt modelId="{7C2E8F7A-C686-441E-BDD6-5DA148F7F631}" type="pres">
      <dgm:prSet presAssocID="{EF2B0A5E-1452-4732-99FC-3301A0607F8E}" presName="vertSpace2a" presStyleCnt="0"/>
      <dgm:spPr/>
    </dgm:pt>
    <dgm:pt modelId="{B5451F8A-02DD-47E8-A8CA-6974F5E1F11A}" type="pres">
      <dgm:prSet presAssocID="{EF2B0A5E-1452-4732-99FC-3301A0607F8E}" presName="horz2" presStyleCnt="0"/>
      <dgm:spPr/>
    </dgm:pt>
    <dgm:pt modelId="{1E9A22D6-808E-46D4-B254-7D8D1ADA94BA}" type="pres">
      <dgm:prSet presAssocID="{EF2B0A5E-1452-4732-99FC-3301A0607F8E}" presName="horzSpace2" presStyleCnt="0"/>
      <dgm:spPr/>
    </dgm:pt>
    <dgm:pt modelId="{43A817E3-A518-496B-8EAD-A4DBB73A56E9}" type="pres">
      <dgm:prSet presAssocID="{EF2B0A5E-1452-4732-99FC-3301A0607F8E}" presName="tx2" presStyleLbl="revTx" presStyleIdx="1" presStyleCnt="4" custScaleY="104266" custLinFactNeighborX="707" custLinFactNeighborY="-15025"/>
      <dgm:spPr/>
    </dgm:pt>
    <dgm:pt modelId="{A70FD855-C2FE-4616-86CC-37C199F97372}" type="pres">
      <dgm:prSet presAssocID="{EF2B0A5E-1452-4732-99FC-3301A0607F8E}" presName="vert2" presStyleCnt="0"/>
      <dgm:spPr/>
    </dgm:pt>
    <dgm:pt modelId="{B04C5F75-46BE-4D2B-B515-62276C1B0CA5}" type="pres">
      <dgm:prSet presAssocID="{EF2B0A5E-1452-4732-99FC-3301A0607F8E}" presName="thinLine2b" presStyleLbl="callout" presStyleIdx="0" presStyleCnt="3" custLinFactY="-600000" custLinFactNeighborX="781" custLinFactNeighborY="-605885"/>
      <dgm:spPr>
        <a:ln>
          <a:solidFill>
            <a:srgbClr val="CB5468"/>
          </a:solidFill>
        </a:ln>
      </dgm:spPr>
    </dgm:pt>
    <dgm:pt modelId="{F7B6B983-E1DA-4ED2-BEFB-CFA98C27FDE1}" type="pres">
      <dgm:prSet presAssocID="{EF2B0A5E-1452-4732-99FC-3301A0607F8E}" presName="vertSpace2b" presStyleCnt="0"/>
      <dgm:spPr/>
    </dgm:pt>
    <dgm:pt modelId="{BF351BCA-D890-4B5F-AF28-BD7D397DD604}" type="pres">
      <dgm:prSet presAssocID="{D9268F67-B156-4C9C-9CED-D2BDB3741FE2}" presName="horz2" presStyleCnt="0"/>
      <dgm:spPr/>
    </dgm:pt>
    <dgm:pt modelId="{16AE9CD0-87B7-490B-8253-18A68DF12140}" type="pres">
      <dgm:prSet presAssocID="{D9268F67-B156-4C9C-9CED-D2BDB3741FE2}" presName="horzSpace2" presStyleCnt="0"/>
      <dgm:spPr/>
    </dgm:pt>
    <dgm:pt modelId="{85211981-6E20-419E-BA69-1EA65E894DD6}" type="pres">
      <dgm:prSet presAssocID="{D9268F67-B156-4C9C-9CED-D2BDB3741FE2}" presName="tx2" presStyleLbl="revTx" presStyleIdx="2" presStyleCnt="4" custLinFactNeighborX="398" custLinFactNeighborY="-35964"/>
      <dgm:spPr/>
    </dgm:pt>
    <dgm:pt modelId="{7074A999-2C20-441A-91FC-23E3251820A3}" type="pres">
      <dgm:prSet presAssocID="{D9268F67-B156-4C9C-9CED-D2BDB3741FE2}" presName="vert2" presStyleCnt="0"/>
      <dgm:spPr/>
    </dgm:pt>
    <dgm:pt modelId="{87D9574E-1BFB-487F-BC58-9334453B1FD4}" type="pres">
      <dgm:prSet presAssocID="{D9268F67-B156-4C9C-9CED-D2BDB3741FE2}" presName="thinLine2b" presStyleLbl="callout" presStyleIdx="1" presStyleCnt="3" custLinFactY="-658442" custLinFactNeighborY="-700000"/>
      <dgm:spPr>
        <a:ln>
          <a:solidFill>
            <a:srgbClr val="CB5468"/>
          </a:solidFill>
        </a:ln>
      </dgm:spPr>
    </dgm:pt>
    <dgm:pt modelId="{FB2037CD-49D0-490E-9150-3B5C202C0600}" type="pres">
      <dgm:prSet presAssocID="{D9268F67-B156-4C9C-9CED-D2BDB3741FE2}" presName="vertSpace2b" presStyleCnt="0"/>
      <dgm:spPr/>
    </dgm:pt>
    <dgm:pt modelId="{F3DC448F-ADE4-4144-9836-5C66AA13DBCC}" type="pres">
      <dgm:prSet presAssocID="{B58E6017-FE41-4BD3-BB0D-EA59760B9E58}" presName="horz2" presStyleCnt="0"/>
      <dgm:spPr/>
    </dgm:pt>
    <dgm:pt modelId="{CABB2498-3A8C-4076-B9E7-4B0B0E4D9618}" type="pres">
      <dgm:prSet presAssocID="{B58E6017-FE41-4BD3-BB0D-EA59760B9E58}" presName="horzSpace2" presStyleCnt="0"/>
      <dgm:spPr/>
    </dgm:pt>
    <dgm:pt modelId="{D5E8B1C7-0F3B-45EB-9CD2-FA1F00A06F37}" type="pres">
      <dgm:prSet presAssocID="{B58E6017-FE41-4BD3-BB0D-EA59760B9E58}" presName="tx2" presStyleLbl="revTx" presStyleIdx="3" presStyleCnt="4" custScaleY="90257" custLinFactNeighborX="398" custLinFactNeighborY="-46862"/>
      <dgm:spPr/>
    </dgm:pt>
    <dgm:pt modelId="{C787E7D7-D93C-4DDD-86D2-F01D7BBC8870}" type="pres">
      <dgm:prSet presAssocID="{B58E6017-FE41-4BD3-BB0D-EA59760B9E58}" presName="vert2" presStyleCnt="0"/>
      <dgm:spPr/>
    </dgm:pt>
    <dgm:pt modelId="{1FFC0A4C-77F1-431D-899B-AD0D63DF8871}" type="pres">
      <dgm:prSet presAssocID="{B58E6017-FE41-4BD3-BB0D-EA59760B9E58}" presName="thinLine2b" presStyleLbl="callout" presStyleIdx="2" presStyleCnt="3" custLinFactNeighborX="-198" custLinFactNeighborY="-31587"/>
      <dgm:spPr>
        <a:ln>
          <a:solidFill>
            <a:srgbClr val="CB5468"/>
          </a:solidFill>
        </a:ln>
      </dgm:spPr>
    </dgm:pt>
    <dgm:pt modelId="{C2D1E8E0-BDDA-4B1F-B957-45CFD7A0A1BD}" type="pres">
      <dgm:prSet presAssocID="{B58E6017-FE41-4BD3-BB0D-EA59760B9E58}" presName="vertSpace2b" presStyleCnt="0"/>
      <dgm:spPr/>
    </dgm:pt>
  </dgm:ptLst>
  <dgm:cxnLst>
    <dgm:cxn modelId="{4F72E423-7692-4C75-AA0E-47D9CB11D568}" srcId="{ADB81628-60B4-4ECA-95DC-A6992724BB72}" destId="{EF2B0A5E-1452-4732-99FC-3301A0607F8E}" srcOrd="0" destOrd="0" parTransId="{65A4A693-9AD0-4242-B9D2-F289D654ED3B}" sibTransId="{A8456262-B582-474F-8D10-617C04F3ACFE}"/>
    <dgm:cxn modelId="{03AF1B54-E84E-4335-9E9B-E44249CD4526}" type="presOf" srcId="{ADB81628-60B4-4ECA-95DC-A6992724BB72}" destId="{403CA24C-59ED-40AA-8749-5AA69C82E7EF}" srcOrd="0" destOrd="0" presId="urn:microsoft.com/office/officeart/2008/layout/LinedList"/>
    <dgm:cxn modelId="{E1EFCA54-E3DE-44D2-8264-0877169B5231}" type="presOf" srcId="{CE4C698D-8E12-4379-AAF1-49DFB69C8384}" destId="{5F86DA8B-36F9-4F02-9005-FEC0BC3DA66C}" srcOrd="0" destOrd="0" presId="urn:microsoft.com/office/officeart/2008/layout/LinedList"/>
    <dgm:cxn modelId="{EA934987-06FE-49DC-8BE0-667A4BDA08D9}" srcId="{ADB81628-60B4-4ECA-95DC-A6992724BB72}" destId="{B58E6017-FE41-4BD3-BB0D-EA59760B9E58}" srcOrd="2" destOrd="0" parTransId="{A6E7B3A2-3E32-4A4A-ACC6-FEDEB52916DA}" sibTransId="{430E2FD1-1E94-4A5F-8156-369B12AFC0A4}"/>
    <dgm:cxn modelId="{9788739F-35B2-4555-BC54-D53EC8ECD5AD}" type="presOf" srcId="{B58E6017-FE41-4BD3-BB0D-EA59760B9E58}" destId="{D5E8B1C7-0F3B-45EB-9CD2-FA1F00A06F37}" srcOrd="0" destOrd="0" presId="urn:microsoft.com/office/officeart/2008/layout/LinedList"/>
    <dgm:cxn modelId="{BEE550A6-E82C-4DC6-95CB-ADD5067ACFDF}" srcId="{ADB81628-60B4-4ECA-95DC-A6992724BB72}" destId="{D9268F67-B156-4C9C-9CED-D2BDB3741FE2}" srcOrd="1" destOrd="0" parTransId="{3615F26E-8CAB-4E5D-8985-7BA7EAB08098}" sibTransId="{141FE571-F811-42A1-A9E4-1DD724FA6B49}"/>
    <dgm:cxn modelId="{23C314AE-EC99-46E5-B914-D84D79D1C750}" type="presOf" srcId="{D9268F67-B156-4C9C-9CED-D2BDB3741FE2}" destId="{85211981-6E20-419E-BA69-1EA65E894DD6}" srcOrd="0" destOrd="0" presId="urn:microsoft.com/office/officeart/2008/layout/LinedList"/>
    <dgm:cxn modelId="{9D14C8B0-B186-40B9-86C6-5DFD1EDCAB64}" srcId="{CE4C698D-8E12-4379-AAF1-49DFB69C8384}" destId="{ADB81628-60B4-4ECA-95DC-A6992724BB72}" srcOrd="0" destOrd="0" parTransId="{70857A7A-6D7F-47B9-90A0-D3DE4DCAEB72}" sibTransId="{C014043B-112D-450B-B95D-FECCA00C7A30}"/>
    <dgm:cxn modelId="{CC17EFDE-DC5C-4401-A7EE-70865B08884F}" type="presOf" srcId="{EF2B0A5E-1452-4732-99FC-3301A0607F8E}" destId="{43A817E3-A518-496B-8EAD-A4DBB73A56E9}" srcOrd="0" destOrd="0" presId="urn:microsoft.com/office/officeart/2008/layout/LinedList"/>
    <dgm:cxn modelId="{0764F2E4-80D7-40F0-9A31-630EDE6ACC3D}" type="presParOf" srcId="{5F86DA8B-36F9-4F02-9005-FEC0BC3DA66C}" destId="{8C0ADC94-A222-4477-BD83-83AA9F37D9D0}" srcOrd="0" destOrd="0" presId="urn:microsoft.com/office/officeart/2008/layout/LinedList"/>
    <dgm:cxn modelId="{C0E5EAF1-FAFA-485C-9848-3870DF46BA04}" type="presParOf" srcId="{5F86DA8B-36F9-4F02-9005-FEC0BC3DA66C}" destId="{DA6E8966-AEF3-4807-AC45-3F5C2C9D9E7F}" srcOrd="1" destOrd="0" presId="urn:microsoft.com/office/officeart/2008/layout/LinedList"/>
    <dgm:cxn modelId="{7A9966B7-606A-4BA7-9C89-45237290218B}" type="presParOf" srcId="{DA6E8966-AEF3-4807-AC45-3F5C2C9D9E7F}" destId="{403CA24C-59ED-40AA-8749-5AA69C82E7EF}" srcOrd="0" destOrd="0" presId="urn:microsoft.com/office/officeart/2008/layout/LinedList"/>
    <dgm:cxn modelId="{162D9457-50F5-4503-ADBE-A49E975D8992}" type="presParOf" srcId="{DA6E8966-AEF3-4807-AC45-3F5C2C9D9E7F}" destId="{66E583B6-0D87-43CB-B7DB-B00E3CD0501F}" srcOrd="1" destOrd="0" presId="urn:microsoft.com/office/officeart/2008/layout/LinedList"/>
    <dgm:cxn modelId="{C1AC78E9-01BC-4186-BB81-44E5D3FAD60F}" type="presParOf" srcId="{66E583B6-0D87-43CB-B7DB-B00E3CD0501F}" destId="{7C2E8F7A-C686-441E-BDD6-5DA148F7F631}" srcOrd="0" destOrd="0" presId="urn:microsoft.com/office/officeart/2008/layout/LinedList"/>
    <dgm:cxn modelId="{4593B118-0D18-46B7-8DC7-88E63AE0D6F3}" type="presParOf" srcId="{66E583B6-0D87-43CB-B7DB-B00E3CD0501F}" destId="{B5451F8A-02DD-47E8-A8CA-6974F5E1F11A}" srcOrd="1" destOrd="0" presId="urn:microsoft.com/office/officeart/2008/layout/LinedList"/>
    <dgm:cxn modelId="{662EB86F-16C4-4E96-AC8A-D2198E77A01A}" type="presParOf" srcId="{B5451F8A-02DD-47E8-A8CA-6974F5E1F11A}" destId="{1E9A22D6-808E-46D4-B254-7D8D1ADA94BA}" srcOrd="0" destOrd="0" presId="urn:microsoft.com/office/officeart/2008/layout/LinedList"/>
    <dgm:cxn modelId="{B7F7DCBC-F528-428B-840A-FE8FBA8C8525}" type="presParOf" srcId="{B5451F8A-02DD-47E8-A8CA-6974F5E1F11A}" destId="{43A817E3-A518-496B-8EAD-A4DBB73A56E9}" srcOrd="1" destOrd="0" presId="urn:microsoft.com/office/officeart/2008/layout/LinedList"/>
    <dgm:cxn modelId="{C43D2208-1A9B-4402-9715-225ED4C3F9A1}" type="presParOf" srcId="{B5451F8A-02DD-47E8-A8CA-6974F5E1F11A}" destId="{A70FD855-C2FE-4616-86CC-37C199F97372}" srcOrd="2" destOrd="0" presId="urn:microsoft.com/office/officeart/2008/layout/LinedList"/>
    <dgm:cxn modelId="{711EEB1E-E6BA-47A7-9885-5A9C809C9873}" type="presParOf" srcId="{66E583B6-0D87-43CB-B7DB-B00E3CD0501F}" destId="{B04C5F75-46BE-4D2B-B515-62276C1B0CA5}" srcOrd="2" destOrd="0" presId="urn:microsoft.com/office/officeart/2008/layout/LinedList"/>
    <dgm:cxn modelId="{25002EE3-08AD-4FBE-88B3-D2CC650A482D}" type="presParOf" srcId="{66E583B6-0D87-43CB-B7DB-B00E3CD0501F}" destId="{F7B6B983-E1DA-4ED2-BEFB-CFA98C27FDE1}" srcOrd="3" destOrd="0" presId="urn:microsoft.com/office/officeart/2008/layout/LinedList"/>
    <dgm:cxn modelId="{1ECEDBAB-C68D-4717-A6F3-7A8929174DF6}" type="presParOf" srcId="{66E583B6-0D87-43CB-B7DB-B00E3CD0501F}" destId="{BF351BCA-D890-4B5F-AF28-BD7D397DD604}" srcOrd="4" destOrd="0" presId="urn:microsoft.com/office/officeart/2008/layout/LinedList"/>
    <dgm:cxn modelId="{93DE57B3-D03E-4701-9203-2236C54F6E3F}" type="presParOf" srcId="{BF351BCA-D890-4B5F-AF28-BD7D397DD604}" destId="{16AE9CD0-87B7-490B-8253-18A68DF12140}" srcOrd="0" destOrd="0" presId="urn:microsoft.com/office/officeart/2008/layout/LinedList"/>
    <dgm:cxn modelId="{7D7D5F31-3F4F-4F2A-B717-197189267754}" type="presParOf" srcId="{BF351BCA-D890-4B5F-AF28-BD7D397DD604}" destId="{85211981-6E20-419E-BA69-1EA65E894DD6}" srcOrd="1" destOrd="0" presId="urn:microsoft.com/office/officeart/2008/layout/LinedList"/>
    <dgm:cxn modelId="{9A6885FB-812F-4352-931F-2C70BCAFAEB2}" type="presParOf" srcId="{BF351BCA-D890-4B5F-AF28-BD7D397DD604}" destId="{7074A999-2C20-441A-91FC-23E3251820A3}" srcOrd="2" destOrd="0" presId="urn:microsoft.com/office/officeart/2008/layout/LinedList"/>
    <dgm:cxn modelId="{A7DD2CF7-9F04-4821-BF5F-334C6A870FAB}" type="presParOf" srcId="{66E583B6-0D87-43CB-B7DB-B00E3CD0501F}" destId="{87D9574E-1BFB-487F-BC58-9334453B1FD4}" srcOrd="5" destOrd="0" presId="urn:microsoft.com/office/officeart/2008/layout/LinedList"/>
    <dgm:cxn modelId="{976366D2-201B-4FF1-B69B-FC9A73D8E9C7}" type="presParOf" srcId="{66E583B6-0D87-43CB-B7DB-B00E3CD0501F}" destId="{FB2037CD-49D0-490E-9150-3B5C202C0600}" srcOrd="6" destOrd="0" presId="urn:microsoft.com/office/officeart/2008/layout/LinedList"/>
    <dgm:cxn modelId="{74A2BAB0-799F-4B2C-875E-53774164CABD}" type="presParOf" srcId="{66E583B6-0D87-43CB-B7DB-B00E3CD0501F}" destId="{F3DC448F-ADE4-4144-9836-5C66AA13DBCC}" srcOrd="7" destOrd="0" presId="urn:microsoft.com/office/officeart/2008/layout/LinedList"/>
    <dgm:cxn modelId="{3D76260A-D8A8-4202-A9DB-4D698B6A9461}" type="presParOf" srcId="{F3DC448F-ADE4-4144-9836-5C66AA13DBCC}" destId="{CABB2498-3A8C-4076-B9E7-4B0B0E4D9618}" srcOrd="0" destOrd="0" presId="urn:microsoft.com/office/officeart/2008/layout/LinedList"/>
    <dgm:cxn modelId="{307BA51F-01B2-4A94-A07F-6A6F2EE9E391}" type="presParOf" srcId="{F3DC448F-ADE4-4144-9836-5C66AA13DBCC}" destId="{D5E8B1C7-0F3B-45EB-9CD2-FA1F00A06F37}" srcOrd="1" destOrd="0" presId="urn:microsoft.com/office/officeart/2008/layout/LinedList"/>
    <dgm:cxn modelId="{2C8F7FFB-49AA-4747-9FDB-75AE330622AC}" type="presParOf" srcId="{F3DC448F-ADE4-4144-9836-5C66AA13DBCC}" destId="{C787E7D7-D93C-4DDD-86D2-F01D7BBC8870}" srcOrd="2" destOrd="0" presId="urn:microsoft.com/office/officeart/2008/layout/LinedList"/>
    <dgm:cxn modelId="{4CD8B535-E97E-4338-9206-ACDB7548C3ED}" type="presParOf" srcId="{66E583B6-0D87-43CB-B7DB-B00E3CD0501F}" destId="{1FFC0A4C-77F1-431D-899B-AD0D63DF8871}" srcOrd="8" destOrd="0" presId="urn:microsoft.com/office/officeart/2008/layout/LinedList"/>
    <dgm:cxn modelId="{ECE560B8-EE4E-4236-8D28-A9B42E5D6BB5}" type="presParOf" srcId="{66E583B6-0D87-43CB-B7DB-B00E3CD0501F}" destId="{C2D1E8E0-BDDA-4B1F-B957-45CFD7A0A1BD}" srcOrd="9" destOrd="0" presId="urn:microsoft.com/office/officeart/2008/layout/LinedList"/>
  </dgm:cxnLst>
  <dgm:bg/>
  <dgm:whole>
    <a:ln>
      <a:solidFill>
        <a:srgbClr val="CB5468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0A6BEFB-3B9E-4324-8501-EE5F4E369371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101CE9-C5D2-465D-A3F2-3853D97FEA7E}">
      <dgm:prSet phldrT="[文本]" custT="1"/>
      <dgm:spPr>
        <a:solidFill>
          <a:srgbClr val="7F7F7F"/>
        </a:solidFill>
      </dgm:spPr>
      <dgm:t>
        <a:bodyPr/>
        <a:lstStyle/>
        <a:p>
          <a:r>
            <a: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rPr>
            <a:t>方式</a:t>
          </a:r>
        </a:p>
      </dgm:t>
    </dgm:pt>
    <dgm:pt modelId="{00644404-4867-46FE-B009-06CBB86407A4}" type="par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1435E-2E80-4C83-AB31-D247E1D24F8D}" type="sib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BAAC8-96BE-4985-AC85-02A1B36B13F8}">
      <dgm:prSet phldrT="[文本]" custT="1"/>
      <dgm:spPr>
        <a:solidFill>
          <a:srgbClr val="CB5468"/>
        </a:solidFill>
      </dgm:spPr>
      <dgm:t>
        <a:bodyPr/>
        <a:lstStyle/>
        <a:p>
          <a:r>
            <a:rPr lang="en-US" altLang="zh-CN" sz="2200" dirty="0"/>
            <a:t>AOP</a:t>
          </a:r>
          <a:endParaRPr lang="zh-CN" altLang="en-US" sz="2200" dirty="0"/>
        </a:p>
      </dgm:t>
    </dgm:pt>
    <dgm:pt modelId="{39961D5E-A375-491D-B0DE-6CA327032515}" type="par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6565FBB-8184-49C6-8C9D-102BE58A43CE}" type="sib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716A1A0-2D29-4381-A490-1E09A427DA67}" type="pres">
      <dgm:prSet presAssocID="{70A6BEFB-3B9E-4324-8501-EE5F4E369371}" presName="diagram" presStyleCnt="0">
        <dgm:presLayoutVars>
          <dgm:dir/>
          <dgm:resizeHandles val="exact"/>
        </dgm:presLayoutVars>
      </dgm:prSet>
      <dgm:spPr/>
    </dgm:pt>
    <dgm:pt modelId="{66B720EA-E09C-4776-B9E8-32932CE3591C}" type="pres">
      <dgm:prSet presAssocID="{EC101CE9-C5D2-465D-A3F2-3853D97FEA7E}" presName="arrow" presStyleLbl="node1" presStyleIdx="0" presStyleCnt="2" custRadScaleRad="114607">
        <dgm:presLayoutVars>
          <dgm:bulletEnabled val="1"/>
        </dgm:presLayoutVars>
      </dgm:prSet>
      <dgm:spPr/>
    </dgm:pt>
    <dgm:pt modelId="{F86A2C58-68C2-44F1-840A-B908F16689F6}" type="pres">
      <dgm:prSet presAssocID="{06DBAAC8-96BE-4985-AC85-02A1B36B13F8}" presName="arrow" presStyleLbl="node1" presStyleIdx="1" presStyleCnt="2">
        <dgm:presLayoutVars>
          <dgm:bulletEnabled val="1"/>
        </dgm:presLayoutVars>
      </dgm:prSet>
      <dgm:spPr/>
    </dgm:pt>
  </dgm:ptLst>
  <dgm:cxnLst>
    <dgm:cxn modelId="{E05A8D03-E4BC-4214-9595-BB6B2B78DA8C}" srcId="{70A6BEFB-3B9E-4324-8501-EE5F4E369371}" destId="{EC101CE9-C5D2-465D-A3F2-3853D97FEA7E}" srcOrd="0" destOrd="0" parTransId="{00644404-4867-46FE-B009-06CBB86407A4}" sibTransId="{06D1435E-2E80-4C83-AB31-D247E1D24F8D}"/>
    <dgm:cxn modelId="{17F81883-D1C7-42BB-9226-9E4BBE892DE6}" type="presOf" srcId="{06DBAAC8-96BE-4985-AC85-02A1B36B13F8}" destId="{F86A2C58-68C2-44F1-840A-B908F16689F6}" srcOrd="0" destOrd="0" presId="urn:microsoft.com/office/officeart/2005/8/layout/arrow5"/>
    <dgm:cxn modelId="{965EA793-3125-499E-BF0A-D7A38605F113}" type="presOf" srcId="{EC101CE9-C5D2-465D-A3F2-3853D97FEA7E}" destId="{66B720EA-E09C-4776-B9E8-32932CE3591C}" srcOrd="0" destOrd="0" presId="urn:microsoft.com/office/officeart/2005/8/layout/arrow5"/>
    <dgm:cxn modelId="{163CDEA1-A062-47AA-8B54-6248A54A4E73}" srcId="{70A6BEFB-3B9E-4324-8501-EE5F4E369371}" destId="{06DBAAC8-96BE-4985-AC85-02A1B36B13F8}" srcOrd="1" destOrd="0" parTransId="{39961D5E-A375-491D-B0DE-6CA327032515}" sibTransId="{76565FBB-8184-49C6-8C9D-102BE58A43CE}"/>
    <dgm:cxn modelId="{5CACCDE9-6613-4A6C-BBC5-4358C2FF6AB7}" type="presOf" srcId="{70A6BEFB-3B9E-4324-8501-EE5F4E369371}" destId="{7716A1A0-2D29-4381-A490-1E09A427DA67}" srcOrd="0" destOrd="0" presId="urn:microsoft.com/office/officeart/2005/8/layout/arrow5"/>
    <dgm:cxn modelId="{6A22A6B9-5EE7-480E-B4BB-0C1C8084D3E5}" type="presParOf" srcId="{7716A1A0-2D29-4381-A490-1E09A427DA67}" destId="{66B720EA-E09C-4776-B9E8-32932CE3591C}" srcOrd="0" destOrd="0" presId="urn:microsoft.com/office/officeart/2005/8/layout/arrow5"/>
    <dgm:cxn modelId="{E03AAADC-96BE-4D1A-A81A-A24B05596876}" type="presParOf" srcId="{7716A1A0-2D29-4381-A490-1E09A427DA67}" destId="{F86A2C58-68C2-44F1-840A-B908F16689F6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0A6BEFB-3B9E-4324-8501-EE5F4E369371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101CE9-C5D2-465D-A3F2-3853D97FEA7E}">
      <dgm:prSet phldrT="[文本]" custT="1"/>
      <dgm:spPr>
        <a:solidFill>
          <a:srgbClr val="7F7F7F"/>
        </a:solidFill>
      </dgm:spPr>
      <dgm:t>
        <a:bodyPr/>
        <a:lstStyle/>
        <a:p>
          <a:r>
            <a: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rPr>
            <a:t>工具</a:t>
          </a:r>
        </a:p>
      </dgm:t>
    </dgm:pt>
    <dgm:pt modelId="{00644404-4867-46FE-B009-06CBB86407A4}" type="par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1435E-2E80-4C83-AB31-D247E1D24F8D}" type="sibTrans" cxnId="{E05A8D03-E4BC-4214-9595-BB6B2B78DA8C}">
      <dgm:prSet/>
      <dgm:spPr/>
      <dgm:t>
        <a:bodyPr/>
        <a:lstStyle/>
        <a:p>
          <a:endParaRPr lang="zh-CN" altLang="en-US"/>
        </a:p>
      </dgm:t>
    </dgm:pt>
    <dgm:pt modelId="{06DBAAC8-96BE-4985-AC85-02A1B36B13F8}">
      <dgm:prSet phldrT="[文本]" custT="1"/>
      <dgm:spPr>
        <a:solidFill>
          <a:srgbClr val="CB5468"/>
        </a:solidFill>
      </dgm:spPr>
      <dgm:t>
        <a:bodyPr/>
        <a:lstStyle/>
        <a:p>
          <a:r>
            <a:rPr lang="en-US" altLang="zh-CN" sz="2200" dirty="0"/>
            <a:t>Bootstrap</a:t>
          </a:r>
        </a:p>
        <a:p>
          <a:r>
            <a:rPr lang="en-US" altLang="zh-CN" sz="2200" dirty="0" err="1"/>
            <a:t>Echarts</a:t>
          </a:r>
          <a:endParaRPr lang="zh-CN" altLang="en-US" sz="2200" dirty="0"/>
        </a:p>
      </dgm:t>
    </dgm:pt>
    <dgm:pt modelId="{39961D5E-A375-491D-B0DE-6CA327032515}" type="par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6565FBB-8184-49C6-8C9D-102BE58A43CE}" type="sibTrans" cxnId="{163CDEA1-A062-47AA-8B54-6248A54A4E73}">
      <dgm:prSet/>
      <dgm:spPr/>
      <dgm:t>
        <a:bodyPr/>
        <a:lstStyle/>
        <a:p>
          <a:endParaRPr lang="zh-CN" altLang="en-US"/>
        </a:p>
      </dgm:t>
    </dgm:pt>
    <dgm:pt modelId="{7716A1A0-2D29-4381-A490-1E09A427DA67}" type="pres">
      <dgm:prSet presAssocID="{70A6BEFB-3B9E-4324-8501-EE5F4E369371}" presName="diagram" presStyleCnt="0">
        <dgm:presLayoutVars>
          <dgm:dir/>
          <dgm:resizeHandles val="exact"/>
        </dgm:presLayoutVars>
      </dgm:prSet>
      <dgm:spPr/>
    </dgm:pt>
    <dgm:pt modelId="{66B720EA-E09C-4776-B9E8-32932CE3591C}" type="pres">
      <dgm:prSet presAssocID="{EC101CE9-C5D2-465D-A3F2-3853D97FEA7E}" presName="arrow" presStyleLbl="node1" presStyleIdx="0" presStyleCnt="2" custRadScaleRad="114607">
        <dgm:presLayoutVars>
          <dgm:bulletEnabled val="1"/>
        </dgm:presLayoutVars>
      </dgm:prSet>
      <dgm:spPr/>
    </dgm:pt>
    <dgm:pt modelId="{F86A2C58-68C2-44F1-840A-B908F16689F6}" type="pres">
      <dgm:prSet presAssocID="{06DBAAC8-96BE-4985-AC85-02A1B36B13F8}" presName="arrow" presStyleLbl="node1" presStyleIdx="1" presStyleCnt="2">
        <dgm:presLayoutVars>
          <dgm:bulletEnabled val="1"/>
        </dgm:presLayoutVars>
      </dgm:prSet>
      <dgm:spPr/>
    </dgm:pt>
  </dgm:ptLst>
  <dgm:cxnLst>
    <dgm:cxn modelId="{E05A8D03-E4BC-4214-9595-BB6B2B78DA8C}" srcId="{70A6BEFB-3B9E-4324-8501-EE5F4E369371}" destId="{EC101CE9-C5D2-465D-A3F2-3853D97FEA7E}" srcOrd="0" destOrd="0" parTransId="{00644404-4867-46FE-B009-06CBB86407A4}" sibTransId="{06D1435E-2E80-4C83-AB31-D247E1D24F8D}"/>
    <dgm:cxn modelId="{4F9C1B29-6430-4343-9A5C-968F6C33FFE8}" type="presOf" srcId="{06DBAAC8-96BE-4985-AC85-02A1B36B13F8}" destId="{F86A2C58-68C2-44F1-840A-B908F16689F6}" srcOrd="0" destOrd="0" presId="urn:microsoft.com/office/officeart/2005/8/layout/arrow5"/>
    <dgm:cxn modelId="{9599577A-D8C2-4C67-9437-DE52B2D3DA0F}" type="presOf" srcId="{EC101CE9-C5D2-465D-A3F2-3853D97FEA7E}" destId="{66B720EA-E09C-4776-B9E8-32932CE3591C}" srcOrd="0" destOrd="0" presId="urn:microsoft.com/office/officeart/2005/8/layout/arrow5"/>
    <dgm:cxn modelId="{163CDEA1-A062-47AA-8B54-6248A54A4E73}" srcId="{70A6BEFB-3B9E-4324-8501-EE5F4E369371}" destId="{06DBAAC8-96BE-4985-AC85-02A1B36B13F8}" srcOrd="1" destOrd="0" parTransId="{39961D5E-A375-491D-B0DE-6CA327032515}" sibTransId="{76565FBB-8184-49C6-8C9D-102BE58A43CE}"/>
    <dgm:cxn modelId="{AFE592C3-8B8A-4A63-82F8-AB254BB0EBEA}" type="presOf" srcId="{70A6BEFB-3B9E-4324-8501-EE5F4E369371}" destId="{7716A1A0-2D29-4381-A490-1E09A427DA67}" srcOrd="0" destOrd="0" presId="urn:microsoft.com/office/officeart/2005/8/layout/arrow5"/>
    <dgm:cxn modelId="{1441435C-D055-4A1C-9926-15FE0C128C3B}" type="presParOf" srcId="{7716A1A0-2D29-4381-A490-1E09A427DA67}" destId="{66B720EA-E09C-4776-B9E8-32932CE3591C}" srcOrd="0" destOrd="0" presId="urn:microsoft.com/office/officeart/2005/8/layout/arrow5"/>
    <dgm:cxn modelId="{5BDDD465-E1ED-4A24-8BBC-24C9DCBD07A6}" type="presParOf" srcId="{7716A1A0-2D29-4381-A490-1E09A427DA67}" destId="{F86A2C58-68C2-44F1-840A-B908F16689F6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09D38-08BA-4D1E-AD00-D0CBBF67CC84}">
      <dsp:nvSpPr>
        <dsp:cNvPr id="0" name=""/>
        <dsp:cNvSpPr/>
      </dsp:nvSpPr>
      <dsp:spPr>
        <a:xfrm rot="5400000">
          <a:off x="-396688" y="403118"/>
          <a:ext cx="2644592" cy="1851214"/>
        </a:xfrm>
        <a:prstGeom prst="chevron">
          <a:avLst/>
        </a:prstGeom>
        <a:solidFill>
          <a:srgbClr val="CB5468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数据采集</a:t>
          </a:r>
        </a:p>
      </dsp:txBody>
      <dsp:txXfrm rot="-5400000">
        <a:off x="1" y="932036"/>
        <a:ext cx="1851214" cy="793378"/>
      </dsp:txXfrm>
    </dsp:sp>
    <dsp:sp modelId="{ABC2F24E-CAE5-4737-B43F-C821BD3022F3}">
      <dsp:nvSpPr>
        <dsp:cNvPr id="0" name=""/>
        <dsp:cNvSpPr/>
      </dsp:nvSpPr>
      <dsp:spPr>
        <a:xfrm rot="5400000">
          <a:off x="4442629" y="-2591415"/>
          <a:ext cx="1718985" cy="6901815"/>
        </a:xfrm>
        <a:prstGeom prst="round2SameRect">
          <a:avLst/>
        </a:prstGeom>
        <a:solidFill>
          <a:schemeClr val="bg1"/>
        </a:solidFill>
        <a:ln w="12700" cap="flat" cmpd="sng" algn="ctr">
          <a:solidFill>
            <a:srgbClr val="7F2E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20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静态网页（</a:t>
          </a:r>
          <a:r>
            <a:rPr lang="en-US" altLang="zh-CN" sz="20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HTML/HTM/SHTML</a:t>
          </a:r>
          <a:r>
            <a:rPr lang="zh-CN" altLang="en-US" sz="20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），动态网页（</a:t>
          </a:r>
          <a:r>
            <a:rPr lang="en-US" altLang="zh-CN" sz="20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ASP/PHP/JSP</a:t>
          </a:r>
          <a:r>
            <a:rPr lang="zh-CN" altLang="en-US" sz="20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），多源数据（微薄、微信、博客等），网络数据库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20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分布式数据库及</a:t>
          </a:r>
          <a:r>
            <a:rPr lang="en-US" altLang="zh-CN" sz="20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MySQL</a:t>
          </a:r>
          <a:r>
            <a:rPr lang="zh-CN" altLang="en-US" sz="20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关系数据库</a:t>
          </a:r>
        </a:p>
      </dsp:txBody>
      <dsp:txXfrm rot="-5400000">
        <a:off x="1851214" y="83914"/>
        <a:ext cx="6817901" cy="1551157"/>
      </dsp:txXfrm>
    </dsp:sp>
    <dsp:sp modelId="{26B76B3D-39B8-45FD-93D7-97E7180158E1}">
      <dsp:nvSpPr>
        <dsp:cNvPr id="0" name=""/>
        <dsp:cNvSpPr/>
      </dsp:nvSpPr>
      <dsp:spPr>
        <a:xfrm rot="5400000">
          <a:off x="-396688" y="2765499"/>
          <a:ext cx="2644592" cy="1851214"/>
        </a:xfrm>
        <a:prstGeom prst="chevron">
          <a:avLst/>
        </a:prstGeom>
        <a:solidFill>
          <a:srgbClr val="2E313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可视化分析</a:t>
          </a:r>
        </a:p>
      </dsp:txBody>
      <dsp:txXfrm rot="-5400000">
        <a:off x="1" y="3294417"/>
        <a:ext cx="1851214" cy="793378"/>
      </dsp:txXfrm>
    </dsp:sp>
    <dsp:sp modelId="{5B734A12-FD85-4D5A-AE24-0FDB50F974AC}">
      <dsp:nvSpPr>
        <dsp:cNvPr id="0" name=""/>
        <dsp:cNvSpPr/>
      </dsp:nvSpPr>
      <dsp:spPr>
        <a:xfrm rot="5400000">
          <a:off x="4442629" y="-222604"/>
          <a:ext cx="1718985" cy="6901815"/>
        </a:xfrm>
        <a:prstGeom prst="round2SameRect">
          <a:avLst/>
        </a:prstGeom>
        <a:solidFill>
          <a:schemeClr val="bg1"/>
        </a:solidFill>
        <a:ln w="12700" cap="flat" cmpd="sng" algn="ctr">
          <a:solidFill>
            <a:srgbClr val="2E313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 err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ECharts</a:t>
          </a:r>
          <a:r>
            <a:rPr lang="zh-CN" altLang="en-US" sz="20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图表，三维建模，专题地图</a:t>
          </a:r>
        </a:p>
      </dsp:txBody>
      <dsp:txXfrm rot="-5400000">
        <a:off x="1851214" y="2452725"/>
        <a:ext cx="6817901" cy="155115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ADC94-A222-4477-BD83-83AA9F37D9D0}">
      <dsp:nvSpPr>
        <dsp:cNvPr id="0" name=""/>
        <dsp:cNvSpPr/>
      </dsp:nvSpPr>
      <dsp:spPr>
        <a:xfrm>
          <a:off x="0" y="2451"/>
          <a:ext cx="61214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CA24C-59ED-40AA-8749-5AA69C82E7EF}">
      <dsp:nvSpPr>
        <dsp:cNvPr id="0" name=""/>
        <dsp:cNvSpPr/>
      </dsp:nvSpPr>
      <dsp:spPr>
        <a:xfrm>
          <a:off x="0" y="2451"/>
          <a:ext cx="1224284" cy="501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451"/>
        <a:ext cx="1224284" cy="5015274"/>
      </dsp:txXfrm>
    </dsp:sp>
    <dsp:sp modelId="{43A817E3-A518-496B-8EAD-A4DBB73A56E9}">
      <dsp:nvSpPr>
        <dsp:cNvPr id="0" name=""/>
        <dsp:cNvSpPr/>
      </dsp:nvSpPr>
      <dsp:spPr>
        <a:xfrm>
          <a:off x="1299046" y="495134"/>
          <a:ext cx="4805315" cy="1422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完整的基础</a:t>
          </a:r>
          <a:r>
            <a:rPr lang="en-US" altLang="zh-CN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CSS 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99046" y="495134"/>
        <a:ext cx="4805315" cy="1422206"/>
      </dsp:txXfrm>
    </dsp:sp>
    <dsp:sp modelId="{B04C5F75-46BE-4D2B-B515-62276C1B0CA5}">
      <dsp:nvSpPr>
        <dsp:cNvPr id="0" name=""/>
        <dsp:cNvSpPr/>
      </dsp:nvSpPr>
      <dsp:spPr>
        <a:xfrm>
          <a:off x="1224284" y="1250237"/>
          <a:ext cx="4897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11981-6E20-419E-BA69-1EA65E894DD6}">
      <dsp:nvSpPr>
        <dsp:cNvPr id="0" name=""/>
        <dsp:cNvSpPr/>
      </dsp:nvSpPr>
      <dsp:spPr>
        <a:xfrm>
          <a:off x="1299046" y="1907574"/>
          <a:ext cx="4805315" cy="1364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丰富的预定义样式表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99046" y="1907574"/>
        <a:ext cx="4805315" cy="1364017"/>
      </dsp:txXfrm>
    </dsp:sp>
    <dsp:sp modelId="{87D9574E-1BFB-487F-BC58-9334453B1FD4}">
      <dsp:nvSpPr>
        <dsp:cNvPr id="0" name=""/>
        <dsp:cNvSpPr/>
      </dsp:nvSpPr>
      <dsp:spPr>
        <a:xfrm>
          <a:off x="1224284" y="2599979"/>
          <a:ext cx="4897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8B1C7-0F3B-45EB-9CD2-FA1F00A06F37}">
      <dsp:nvSpPr>
        <dsp:cNvPr id="0" name=""/>
        <dsp:cNvSpPr/>
      </dsp:nvSpPr>
      <dsp:spPr>
        <a:xfrm>
          <a:off x="1299046" y="3273160"/>
          <a:ext cx="4805315" cy="1364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基于</a:t>
          </a:r>
          <a:r>
            <a:rPr lang="en-US" sz="2400" b="0" i="0" kern="1200" dirty="0" err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jQuery</a:t>
          </a:r>
          <a:r>
            <a:rPr 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JavaScript 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插件集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99046" y="3273160"/>
        <a:ext cx="4805315" cy="1364017"/>
      </dsp:txXfrm>
    </dsp:sp>
    <dsp:sp modelId="{1FFC0A4C-77F1-431D-899B-AD0D63DF8871}">
      <dsp:nvSpPr>
        <dsp:cNvPr id="0" name=""/>
        <dsp:cNvSpPr/>
      </dsp:nvSpPr>
      <dsp:spPr>
        <a:xfrm>
          <a:off x="1224284" y="3956766"/>
          <a:ext cx="4897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18366-CA82-4A99-81E0-5054F8FEE3F8}">
      <dsp:nvSpPr>
        <dsp:cNvPr id="0" name=""/>
        <dsp:cNvSpPr/>
      </dsp:nvSpPr>
      <dsp:spPr>
        <a:xfrm>
          <a:off x="1296836" y="4503705"/>
          <a:ext cx="4585952" cy="516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兼容各种设备的栅格系统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96836" y="4503705"/>
        <a:ext cx="4585952" cy="516471"/>
      </dsp:txXfrm>
    </dsp:sp>
    <dsp:sp modelId="{31F8E3E7-40ED-4132-B311-B5FCADBEF86F}">
      <dsp:nvSpPr>
        <dsp:cNvPr id="0" name=""/>
        <dsp:cNvSpPr/>
      </dsp:nvSpPr>
      <dsp:spPr>
        <a:xfrm>
          <a:off x="1224284" y="5020177"/>
          <a:ext cx="4897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720EA-E09C-4776-B9E8-32932CE3591C}">
      <dsp:nvSpPr>
        <dsp:cNvPr id="0" name=""/>
        <dsp:cNvSpPr/>
      </dsp:nvSpPr>
      <dsp:spPr>
        <a:xfrm rot="16200000">
          <a:off x="0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三维模型</a:t>
          </a:r>
        </a:p>
      </dsp:txBody>
      <dsp:txXfrm rot="5400000">
        <a:off x="0" y="669152"/>
        <a:ext cx="2064317" cy="1251101"/>
      </dsp:txXfrm>
    </dsp:sp>
    <dsp:sp modelId="{F86A2C58-68C2-44F1-840A-B908F16689F6}">
      <dsp:nvSpPr>
        <dsp:cNvPr id="0" name=""/>
        <dsp:cNvSpPr/>
      </dsp:nvSpPr>
      <dsp:spPr>
        <a:xfrm rot="5400000">
          <a:off x="2632071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3DMax</a:t>
          </a:r>
          <a:endParaRPr lang="zh-CN" altLang="en-US" sz="2200" kern="1200" dirty="0"/>
        </a:p>
      </dsp:txBody>
      <dsp:txXfrm rot="-5400000">
        <a:off x="3069956" y="669153"/>
        <a:ext cx="2064317" cy="1251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301D2-FDF6-45FD-90C8-B6785D7D70B3}">
      <dsp:nvSpPr>
        <dsp:cNvPr id="0" name=""/>
        <dsp:cNvSpPr/>
      </dsp:nvSpPr>
      <dsp:spPr>
        <a:xfrm>
          <a:off x="0" y="2669098"/>
          <a:ext cx="2312619" cy="925050"/>
        </a:xfrm>
        <a:prstGeom prst="roundRect">
          <a:avLst>
            <a:gd name="adj" fmla="val 10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数据采集</a:t>
          </a:r>
        </a:p>
      </dsp:txBody>
      <dsp:txXfrm>
        <a:off x="27094" y="2696192"/>
        <a:ext cx="2258431" cy="870862"/>
      </dsp:txXfrm>
    </dsp:sp>
    <dsp:sp modelId="{DBDD0B2B-0A71-4654-9026-EFD6B2CFE71D}">
      <dsp:nvSpPr>
        <dsp:cNvPr id="0" name=""/>
        <dsp:cNvSpPr/>
      </dsp:nvSpPr>
      <dsp:spPr>
        <a:xfrm rot="19146039">
          <a:off x="2154441" y="2681450"/>
          <a:ext cx="1295802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295802" y="25971"/>
              </a:lnTo>
            </a:path>
          </a:pathLst>
        </a:custGeom>
        <a:noFill/>
        <a:ln w="12700" cap="flat" cmpd="sng" algn="ctr">
          <a:solidFill>
            <a:srgbClr val="2E313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69947" y="2675027"/>
        <a:ext cx="64790" cy="64790"/>
      </dsp:txXfrm>
    </dsp:sp>
    <dsp:sp modelId="{527016E5-5166-4B02-977C-BEC5DFD021B2}">
      <dsp:nvSpPr>
        <dsp:cNvPr id="0" name=""/>
        <dsp:cNvSpPr/>
      </dsp:nvSpPr>
      <dsp:spPr>
        <a:xfrm>
          <a:off x="3292065" y="1820695"/>
          <a:ext cx="2312619" cy="925050"/>
        </a:xfrm>
        <a:prstGeom prst="roundRect">
          <a:avLst>
            <a:gd name="adj" fmla="val 10000"/>
          </a:avLst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网页采集</a:t>
          </a:r>
        </a:p>
      </dsp:txBody>
      <dsp:txXfrm>
        <a:off x="3319159" y="1847789"/>
        <a:ext cx="2258431" cy="870862"/>
      </dsp:txXfrm>
    </dsp:sp>
    <dsp:sp modelId="{3E96ACB1-DB32-4498-9141-5DC5B20B114F}">
      <dsp:nvSpPr>
        <dsp:cNvPr id="0" name=""/>
        <dsp:cNvSpPr/>
      </dsp:nvSpPr>
      <dsp:spPr>
        <a:xfrm rot="19479292">
          <a:off x="5427024" y="1699644"/>
          <a:ext cx="1927758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927758" y="25971"/>
              </a:lnTo>
            </a:path>
          </a:pathLst>
        </a:custGeom>
        <a:noFill/>
        <a:ln w="12700" cap="flat" cmpd="sng" algn="ctr">
          <a:solidFill>
            <a:srgbClr val="2E313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6342710" y="1677421"/>
        <a:ext cx="96387" cy="96387"/>
      </dsp:txXfrm>
    </dsp:sp>
    <dsp:sp modelId="{BC445B3D-B975-451D-877E-2273482C85B3}">
      <dsp:nvSpPr>
        <dsp:cNvPr id="0" name=""/>
        <dsp:cNvSpPr/>
      </dsp:nvSpPr>
      <dsp:spPr>
        <a:xfrm>
          <a:off x="7177123" y="799914"/>
          <a:ext cx="2944776" cy="736194"/>
        </a:xfrm>
        <a:prstGeom prst="roundRect">
          <a:avLst>
            <a:gd name="adj" fmla="val 10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中国气象数据网</a:t>
          </a:r>
          <a:endParaRPr lang="en-US" altLang="zh-CN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98685" y="821476"/>
        <a:ext cx="2901652" cy="693070"/>
      </dsp:txXfrm>
    </dsp:sp>
    <dsp:sp modelId="{82C9CDB9-B186-4A50-BEA3-C715F82B63E1}">
      <dsp:nvSpPr>
        <dsp:cNvPr id="0" name=""/>
        <dsp:cNvSpPr/>
      </dsp:nvSpPr>
      <dsp:spPr>
        <a:xfrm rot="21292604">
          <a:off x="5601531" y="2186758"/>
          <a:ext cx="1578745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578745" y="25971"/>
              </a:lnTo>
            </a:path>
          </a:pathLst>
        </a:custGeom>
        <a:noFill/>
        <a:ln w="12700" cap="flat" cmpd="sng" algn="ctr">
          <a:solidFill>
            <a:srgbClr val="2E313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51435" y="2173261"/>
        <a:ext cx="78937" cy="78937"/>
      </dsp:txXfrm>
    </dsp:sp>
    <dsp:sp modelId="{4E390ADF-6F43-4674-95D1-355963EF6A01}">
      <dsp:nvSpPr>
        <dsp:cNvPr id="0" name=""/>
        <dsp:cNvSpPr/>
      </dsp:nvSpPr>
      <dsp:spPr>
        <a:xfrm>
          <a:off x="7177123" y="1774143"/>
          <a:ext cx="2944776" cy="736194"/>
        </a:xfrm>
        <a:prstGeom prst="roundRect">
          <a:avLst>
            <a:gd name="adj" fmla="val 10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地球在线</a:t>
          </a:r>
        </a:p>
      </dsp:txBody>
      <dsp:txXfrm>
        <a:off x="7198685" y="1795705"/>
        <a:ext cx="2901652" cy="693070"/>
      </dsp:txXfrm>
    </dsp:sp>
    <dsp:sp modelId="{D8BF38FB-4D0D-43FE-B322-D4139CD4E806}">
      <dsp:nvSpPr>
        <dsp:cNvPr id="0" name=""/>
        <dsp:cNvSpPr/>
      </dsp:nvSpPr>
      <dsp:spPr>
        <a:xfrm rot="1675170">
          <a:off x="5501119" y="2673873"/>
          <a:ext cx="1779569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779569" y="25971"/>
              </a:lnTo>
            </a:path>
          </a:pathLst>
        </a:custGeom>
        <a:noFill/>
        <a:ln w="12700" cap="flat" cmpd="sng" algn="ctr">
          <a:solidFill>
            <a:srgbClr val="2E313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6346415" y="2655355"/>
        <a:ext cx="88978" cy="88978"/>
      </dsp:txXfrm>
    </dsp:sp>
    <dsp:sp modelId="{47DFCFD8-D7FA-40D4-A59F-D725FC04A92D}">
      <dsp:nvSpPr>
        <dsp:cNvPr id="0" name=""/>
        <dsp:cNvSpPr/>
      </dsp:nvSpPr>
      <dsp:spPr>
        <a:xfrm>
          <a:off x="7177123" y="2748372"/>
          <a:ext cx="2944776" cy="736194"/>
        </a:xfrm>
        <a:prstGeom prst="roundRect">
          <a:avLst>
            <a:gd name="adj" fmla="val 10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其他静态网页</a:t>
          </a:r>
        </a:p>
      </dsp:txBody>
      <dsp:txXfrm>
        <a:off x="7198685" y="2769934"/>
        <a:ext cx="2901652" cy="693070"/>
      </dsp:txXfrm>
    </dsp:sp>
    <dsp:sp modelId="{364CF5E2-80DF-47B5-8E82-D3646F0EF2B7}">
      <dsp:nvSpPr>
        <dsp:cNvPr id="0" name=""/>
        <dsp:cNvSpPr/>
      </dsp:nvSpPr>
      <dsp:spPr>
        <a:xfrm rot="2736799">
          <a:off x="2096958" y="3618522"/>
          <a:ext cx="1435333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435333" y="25971"/>
              </a:lnTo>
            </a:path>
          </a:pathLst>
        </a:custGeom>
        <a:noFill/>
        <a:ln w="12700" cap="flat" cmpd="sng" algn="ctr">
          <a:solidFill>
            <a:srgbClr val="2E313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78741" y="3608610"/>
        <a:ext cx="71766" cy="71766"/>
      </dsp:txXfrm>
    </dsp:sp>
    <dsp:sp modelId="{CA7FB67E-AC15-4925-B080-0FB51358451F}">
      <dsp:nvSpPr>
        <dsp:cNvPr id="0" name=""/>
        <dsp:cNvSpPr/>
      </dsp:nvSpPr>
      <dsp:spPr>
        <a:xfrm rot="10800000" flipV="1">
          <a:off x="3316630" y="3694838"/>
          <a:ext cx="2312619" cy="925050"/>
        </a:xfrm>
        <a:prstGeom prst="roundRect">
          <a:avLst>
            <a:gd name="adj" fmla="val 10000"/>
          </a:avLst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论文</a:t>
          </a:r>
        </a:p>
      </dsp:txBody>
      <dsp:txXfrm rot="-10800000">
        <a:off x="3343724" y="3721932"/>
        <a:ext cx="2258431" cy="870862"/>
      </dsp:txXfrm>
    </dsp:sp>
    <dsp:sp modelId="{EED92E1E-7922-43A0-A082-BE177906466B}">
      <dsp:nvSpPr>
        <dsp:cNvPr id="0" name=""/>
        <dsp:cNvSpPr/>
      </dsp:nvSpPr>
      <dsp:spPr>
        <a:xfrm rot="20195">
          <a:off x="5629236" y="4136128"/>
          <a:ext cx="1612678" cy="51943"/>
        </a:xfrm>
        <a:custGeom>
          <a:avLst/>
          <a:gdLst/>
          <a:ahLst/>
          <a:cxnLst/>
          <a:rect l="0" t="0" r="0" b="0"/>
          <a:pathLst>
            <a:path>
              <a:moveTo>
                <a:pt x="0" y="25971"/>
              </a:moveTo>
              <a:lnTo>
                <a:pt x="1612678" y="25971"/>
              </a:lnTo>
            </a:path>
          </a:pathLst>
        </a:custGeom>
        <a:noFill/>
        <a:ln w="12700" cap="flat" cmpd="sng" algn="ctr">
          <a:solidFill>
            <a:srgbClr val="2E313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95258" y="4121783"/>
        <a:ext cx="80633" cy="80633"/>
      </dsp:txXfrm>
    </dsp:sp>
    <dsp:sp modelId="{8E2EC8B8-3273-447D-BB94-4AFD28459829}">
      <dsp:nvSpPr>
        <dsp:cNvPr id="0" name=""/>
        <dsp:cNvSpPr/>
      </dsp:nvSpPr>
      <dsp:spPr>
        <a:xfrm>
          <a:off x="7241900" y="3806833"/>
          <a:ext cx="2879999" cy="720007"/>
        </a:xfrm>
        <a:prstGeom prst="roundRect">
          <a:avLst>
            <a:gd name="adj" fmla="val 10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知网</a:t>
          </a:r>
        </a:p>
      </dsp:txBody>
      <dsp:txXfrm>
        <a:off x="7262988" y="3827921"/>
        <a:ext cx="2837823" cy="677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ADC94-A222-4477-BD83-83AA9F37D9D0}">
      <dsp:nvSpPr>
        <dsp:cNvPr id="0" name=""/>
        <dsp:cNvSpPr/>
      </dsp:nvSpPr>
      <dsp:spPr>
        <a:xfrm>
          <a:off x="0" y="2760"/>
          <a:ext cx="6077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CA24C-59ED-40AA-8749-5AA69C82E7EF}">
      <dsp:nvSpPr>
        <dsp:cNvPr id="0" name=""/>
        <dsp:cNvSpPr/>
      </dsp:nvSpPr>
      <dsp:spPr>
        <a:xfrm>
          <a:off x="0" y="2760"/>
          <a:ext cx="1215411" cy="5647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760"/>
        <a:ext cx="1215411" cy="5647619"/>
      </dsp:txXfrm>
    </dsp:sp>
    <dsp:sp modelId="{43A817E3-A518-496B-8EAD-A4DBB73A56E9}">
      <dsp:nvSpPr>
        <dsp:cNvPr id="0" name=""/>
        <dsp:cNvSpPr/>
      </dsp:nvSpPr>
      <dsp:spPr>
        <a:xfrm>
          <a:off x="1306567" y="0"/>
          <a:ext cx="4770489" cy="1871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优化的 </a:t>
          </a:r>
          <a:r>
            <a:rPr lang="en-US" altLang="zh-CN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SQL 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查询算法，有效地提高查询速度。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0"/>
        <a:ext cx="4770489" cy="1871798"/>
      </dsp:txXfrm>
    </dsp:sp>
    <dsp:sp modelId="{B04C5F75-46BE-4D2B-B515-62276C1B0CA5}">
      <dsp:nvSpPr>
        <dsp:cNvPr id="0" name=""/>
        <dsp:cNvSpPr/>
      </dsp:nvSpPr>
      <dsp:spPr>
        <a:xfrm>
          <a:off x="1215411" y="1667761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11981-6E20-419E-BA69-1EA65E894DD6}">
      <dsp:nvSpPr>
        <dsp:cNvPr id="0" name=""/>
        <dsp:cNvSpPr/>
      </dsp:nvSpPr>
      <dsp:spPr>
        <a:xfrm>
          <a:off x="1306567" y="1815568"/>
          <a:ext cx="4770489" cy="1795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既能够作为一个单独的应用程序应用在客户端服务器网络环境中，也能够作为一个库而嵌入其他的软件中。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1815568"/>
        <a:ext cx="4770489" cy="1795214"/>
      </dsp:txXfrm>
    </dsp:sp>
    <dsp:sp modelId="{87D9574E-1BFB-487F-BC58-9334453B1FD4}">
      <dsp:nvSpPr>
        <dsp:cNvPr id="0" name=""/>
        <dsp:cNvSpPr/>
      </dsp:nvSpPr>
      <dsp:spPr>
        <a:xfrm>
          <a:off x="1215411" y="3792453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8B1C7-0F3B-45EB-9CD2-FA1F00A06F37}">
      <dsp:nvSpPr>
        <dsp:cNvPr id="0" name=""/>
        <dsp:cNvSpPr/>
      </dsp:nvSpPr>
      <dsp:spPr>
        <a:xfrm>
          <a:off x="1306567" y="4032832"/>
          <a:ext cx="4770489" cy="1620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提供用于管理、检查、优化数据库操作的管理工具。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4032832"/>
        <a:ext cx="4770489" cy="1620307"/>
      </dsp:txXfrm>
    </dsp:sp>
    <dsp:sp modelId="{1FFC0A4C-77F1-431D-899B-AD0D63DF8871}">
      <dsp:nvSpPr>
        <dsp:cNvPr id="0" name=""/>
        <dsp:cNvSpPr/>
      </dsp:nvSpPr>
      <dsp:spPr>
        <a:xfrm>
          <a:off x="1215411" y="5463633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720EA-E09C-4776-B9E8-32932CE3591C}">
      <dsp:nvSpPr>
        <dsp:cNvPr id="0" name=""/>
        <dsp:cNvSpPr/>
      </dsp:nvSpPr>
      <dsp:spPr>
        <a:xfrm rot="16200000">
          <a:off x="0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</a:p>
      </dsp:txBody>
      <dsp:txXfrm rot="5400000">
        <a:off x="0" y="669152"/>
        <a:ext cx="2064317" cy="1251101"/>
      </dsp:txXfrm>
    </dsp:sp>
    <dsp:sp modelId="{F86A2C58-68C2-44F1-840A-B908F16689F6}">
      <dsp:nvSpPr>
        <dsp:cNvPr id="0" name=""/>
        <dsp:cNvSpPr/>
      </dsp:nvSpPr>
      <dsp:spPr>
        <a:xfrm rot="5400000">
          <a:off x="2632071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MySQL</a:t>
          </a:r>
          <a:endParaRPr lang="zh-CN" altLang="en-US" sz="2200" kern="1200" dirty="0"/>
        </a:p>
      </dsp:txBody>
      <dsp:txXfrm rot="-5400000">
        <a:off x="3069956" y="669153"/>
        <a:ext cx="2064317" cy="12511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720EA-E09C-4776-B9E8-32932CE3591C}">
      <dsp:nvSpPr>
        <dsp:cNvPr id="0" name=""/>
        <dsp:cNvSpPr/>
      </dsp:nvSpPr>
      <dsp:spPr>
        <a:xfrm rot="16200000">
          <a:off x="0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</a:t>
          </a:r>
        </a:p>
      </dsp:txBody>
      <dsp:txXfrm rot="5400000">
        <a:off x="0" y="669152"/>
        <a:ext cx="2064317" cy="1251101"/>
      </dsp:txXfrm>
    </dsp:sp>
    <dsp:sp modelId="{F86A2C58-68C2-44F1-840A-B908F16689F6}">
      <dsp:nvSpPr>
        <dsp:cNvPr id="0" name=""/>
        <dsp:cNvSpPr/>
      </dsp:nvSpPr>
      <dsp:spPr>
        <a:xfrm rot="5400000">
          <a:off x="2632071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 err="1"/>
            <a:t>Springboot</a:t>
          </a:r>
          <a:endParaRPr lang="zh-CN" altLang="en-US" sz="2200" kern="1200" dirty="0"/>
        </a:p>
      </dsp:txBody>
      <dsp:txXfrm rot="-5400000">
        <a:off x="3069956" y="669153"/>
        <a:ext cx="2064317" cy="12511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ADC94-A222-4477-BD83-83AA9F37D9D0}">
      <dsp:nvSpPr>
        <dsp:cNvPr id="0" name=""/>
        <dsp:cNvSpPr/>
      </dsp:nvSpPr>
      <dsp:spPr>
        <a:xfrm>
          <a:off x="0" y="2760"/>
          <a:ext cx="6077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CA24C-59ED-40AA-8749-5AA69C82E7EF}">
      <dsp:nvSpPr>
        <dsp:cNvPr id="0" name=""/>
        <dsp:cNvSpPr/>
      </dsp:nvSpPr>
      <dsp:spPr>
        <a:xfrm>
          <a:off x="0" y="2760"/>
          <a:ext cx="1215411" cy="5647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760"/>
        <a:ext cx="1215411" cy="5647619"/>
      </dsp:txXfrm>
    </dsp:sp>
    <dsp:sp modelId="{43A817E3-A518-496B-8EAD-A4DBB73A56E9}">
      <dsp:nvSpPr>
        <dsp:cNvPr id="0" name=""/>
        <dsp:cNvSpPr/>
      </dsp:nvSpPr>
      <dsp:spPr>
        <a:xfrm>
          <a:off x="1306567" y="0"/>
          <a:ext cx="4770489" cy="120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习惯优于配置，大部分时候可以使用默认配置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0"/>
        <a:ext cx="4770489" cy="1209049"/>
      </dsp:txXfrm>
    </dsp:sp>
    <dsp:sp modelId="{B04C5F75-46BE-4D2B-B515-62276C1B0CA5}">
      <dsp:nvSpPr>
        <dsp:cNvPr id="0" name=""/>
        <dsp:cNvSpPr/>
      </dsp:nvSpPr>
      <dsp:spPr>
        <a:xfrm>
          <a:off x="1215411" y="1052740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11981-6E20-419E-BA69-1EA65E894DD6}">
      <dsp:nvSpPr>
        <dsp:cNvPr id="0" name=""/>
        <dsp:cNvSpPr/>
      </dsp:nvSpPr>
      <dsp:spPr>
        <a:xfrm>
          <a:off x="1306567" y="1173706"/>
          <a:ext cx="4770489" cy="1159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项目快速搭建</a:t>
          </a:r>
          <a:r>
            <a:rPr lang="en-US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另外还可以无配置整合第三方框架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1173706"/>
        <a:ext cx="4770489" cy="1159582"/>
      </dsp:txXfrm>
    </dsp:sp>
    <dsp:sp modelId="{87D9574E-1BFB-487F-BC58-9334453B1FD4}">
      <dsp:nvSpPr>
        <dsp:cNvPr id="0" name=""/>
        <dsp:cNvSpPr/>
      </dsp:nvSpPr>
      <dsp:spPr>
        <a:xfrm>
          <a:off x="1215411" y="2194790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8B1C7-0F3B-45EB-9CD2-FA1F00A06F37}">
      <dsp:nvSpPr>
        <dsp:cNvPr id="0" name=""/>
        <dsp:cNvSpPr/>
      </dsp:nvSpPr>
      <dsp:spPr>
        <a:xfrm>
          <a:off x="1306567" y="2302536"/>
          <a:ext cx="4770489" cy="1046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可完全不使用</a:t>
          </a:r>
          <a:r>
            <a:rPr lang="en-US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xml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配置</a:t>
          </a:r>
          <a:r>
            <a:rPr lang="en-US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只使用自动配置和</a:t>
          </a:r>
          <a:r>
            <a:rPr lang="en-US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Java </a:t>
          </a:r>
          <a:r>
            <a:rPr lang="en-US" altLang="en-US" sz="2400" b="0" i="0" kern="1200" dirty="0" err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Config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2302536"/>
        <a:ext cx="4770489" cy="1046603"/>
      </dsp:txXfrm>
    </dsp:sp>
    <dsp:sp modelId="{1FFC0A4C-77F1-431D-899B-AD0D63DF8871}">
      <dsp:nvSpPr>
        <dsp:cNvPr id="0" name=""/>
        <dsp:cNvSpPr/>
      </dsp:nvSpPr>
      <dsp:spPr>
        <a:xfrm>
          <a:off x="1215411" y="3527985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18366-CA82-4A99-81E0-5054F8FEE3F8}">
      <dsp:nvSpPr>
        <dsp:cNvPr id="0" name=""/>
        <dsp:cNvSpPr/>
      </dsp:nvSpPr>
      <dsp:spPr>
        <a:xfrm>
          <a:off x="1306567" y="3627207"/>
          <a:ext cx="4770489" cy="1159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内嵌入</a:t>
          </a:r>
          <a:r>
            <a:rPr lang="en-US" altLang="en-US" sz="2400" b="0" i="0" kern="1200" dirty="0" err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Servlet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如</a:t>
          </a:r>
          <a:r>
            <a:rPr lang="en-US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Tomcat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容器</a:t>
          </a:r>
          <a:r>
            <a:rPr lang="en-US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应用可用</a:t>
          </a:r>
          <a:r>
            <a:rPr lang="en-US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jar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包运行</a:t>
          </a:r>
          <a:r>
            <a:rPr lang="en-US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(java -jar)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3627207"/>
        <a:ext cx="4770489" cy="1159582"/>
      </dsp:txXfrm>
    </dsp:sp>
    <dsp:sp modelId="{31F8E3E7-40ED-4132-B311-B5FCADBEF86F}">
      <dsp:nvSpPr>
        <dsp:cNvPr id="0" name=""/>
        <dsp:cNvSpPr/>
      </dsp:nvSpPr>
      <dsp:spPr>
        <a:xfrm>
          <a:off x="1215411" y="4926669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A9B2D-5E16-46A2-918C-62D13217018E}">
      <dsp:nvSpPr>
        <dsp:cNvPr id="0" name=""/>
        <dsp:cNvSpPr/>
      </dsp:nvSpPr>
      <dsp:spPr>
        <a:xfrm>
          <a:off x="1306567" y="4929108"/>
          <a:ext cx="4770489" cy="724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运行中应用状态的监控</a:t>
          </a:r>
        </a:p>
      </dsp:txBody>
      <dsp:txXfrm>
        <a:off x="1306567" y="4929108"/>
        <a:ext cx="4770489" cy="724031"/>
      </dsp:txXfrm>
    </dsp:sp>
    <dsp:sp modelId="{40B94017-E8F7-4F2D-BBE4-63D8F524F1F2}">
      <dsp:nvSpPr>
        <dsp:cNvPr id="0" name=""/>
        <dsp:cNvSpPr/>
      </dsp:nvSpPr>
      <dsp:spPr>
        <a:xfrm>
          <a:off x="1215411" y="5591504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ADC94-A222-4477-BD83-83AA9F37D9D0}">
      <dsp:nvSpPr>
        <dsp:cNvPr id="0" name=""/>
        <dsp:cNvSpPr/>
      </dsp:nvSpPr>
      <dsp:spPr>
        <a:xfrm>
          <a:off x="0" y="2760"/>
          <a:ext cx="6077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CA24C-59ED-40AA-8749-5AA69C82E7EF}">
      <dsp:nvSpPr>
        <dsp:cNvPr id="0" name=""/>
        <dsp:cNvSpPr/>
      </dsp:nvSpPr>
      <dsp:spPr>
        <a:xfrm>
          <a:off x="0" y="2760"/>
          <a:ext cx="1215411" cy="5647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760"/>
        <a:ext cx="1215411" cy="5647619"/>
      </dsp:txXfrm>
    </dsp:sp>
    <dsp:sp modelId="{43A817E3-A518-496B-8EAD-A4DBB73A56E9}">
      <dsp:nvSpPr>
        <dsp:cNvPr id="0" name=""/>
        <dsp:cNvSpPr/>
      </dsp:nvSpPr>
      <dsp:spPr>
        <a:xfrm>
          <a:off x="1306567" y="0"/>
          <a:ext cx="4770489" cy="1871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把次要问题代码放在一个统一的地方，而不是在基本业务逻辑中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0"/>
        <a:ext cx="4770489" cy="1871798"/>
      </dsp:txXfrm>
    </dsp:sp>
    <dsp:sp modelId="{B04C5F75-46BE-4D2B-B515-62276C1B0CA5}">
      <dsp:nvSpPr>
        <dsp:cNvPr id="0" name=""/>
        <dsp:cNvSpPr/>
      </dsp:nvSpPr>
      <dsp:spPr>
        <a:xfrm>
          <a:off x="1215411" y="1204472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11981-6E20-419E-BA69-1EA65E894DD6}">
      <dsp:nvSpPr>
        <dsp:cNvPr id="0" name=""/>
        <dsp:cNvSpPr/>
      </dsp:nvSpPr>
      <dsp:spPr>
        <a:xfrm>
          <a:off x="1306567" y="1408449"/>
          <a:ext cx="4770489" cy="1795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业务逻辑代码清晰，没有前面的次要问题的代码。这些次要功能就被移到面</a:t>
          </a:r>
          <a:r>
            <a:rPr lang="en-US" altLang="zh-CN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aspect</a:t>
          </a: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中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1408449"/>
        <a:ext cx="4770489" cy="1795214"/>
      </dsp:txXfrm>
    </dsp:sp>
    <dsp:sp modelId="{87D9574E-1BFB-487F-BC58-9334453B1FD4}">
      <dsp:nvSpPr>
        <dsp:cNvPr id="0" name=""/>
        <dsp:cNvSpPr/>
      </dsp:nvSpPr>
      <dsp:spPr>
        <a:xfrm>
          <a:off x="1215411" y="2983931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8B1C7-0F3B-45EB-9CD2-FA1F00A06F37}">
      <dsp:nvSpPr>
        <dsp:cNvPr id="0" name=""/>
        <dsp:cNvSpPr/>
      </dsp:nvSpPr>
      <dsp:spPr>
        <a:xfrm>
          <a:off x="1306567" y="3097782"/>
          <a:ext cx="4770489" cy="1620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在定义应用程序对某种服务（例如日志）的所有需求的时候。通过识别关注点，使得该服务能够被更好的定义，更好的被编写代码，并获得更多的功能</a:t>
          </a:r>
          <a:endParaRPr lang="zh-CN" altLang="en-US" sz="2400" kern="1200" dirty="0">
            <a:solidFill>
              <a:srgbClr val="7F7F7F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06567" y="3097782"/>
        <a:ext cx="4770489" cy="1620307"/>
      </dsp:txXfrm>
    </dsp:sp>
    <dsp:sp modelId="{1FFC0A4C-77F1-431D-899B-AD0D63DF8871}">
      <dsp:nvSpPr>
        <dsp:cNvPr id="0" name=""/>
        <dsp:cNvSpPr/>
      </dsp:nvSpPr>
      <dsp:spPr>
        <a:xfrm>
          <a:off x="1205785" y="5531010"/>
          <a:ext cx="48616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B54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720EA-E09C-4776-B9E8-32932CE3591C}">
      <dsp:nvSpPr>
        <dsp:cNvPr id="0" name=""/>
        <dsp:cNvSpPr/>
      </dsp:nvSpPr>
      <dsp:spPr>
        <a:xfrm rot="16200000">
          <a:off x="0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方式</a:t>
          </a:r>
        </a:p>
      </dsp:txBody>
      <dsp:txXfrm rot="5400000">
        <a:off x="0" y="669152"/>
        <a:ext cx="2064317" cy="1251101"/>
      </dsp:txXfrm>
    </dsp:sp>
    <dsp:sp modelId="{F86A2C58-68C2-44F1-840A-B908F16689F6}">
      <dsp:nvSpPr>
        <dsp:cNvPr id="0" name=""/>
        <dsp:cNvSpPr/>
      </dsp:nvSpPr>
      <dsp:spPr>
        <a:xfrm rot="5400000">
          <a:off x="2632071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AOP</a:t>
          </a:r>
          <a:endParaRPr lang="zh-CN" altLang="en-US" sz="2200" kern="1200" dirty="0"/>
        </a:p>
      </dsp:txBody>
      <dsp:txXfrm rot="-5400000">
        <a:off x="3069956" y="669153"/>
        <a:ext cx="2064317" cy="12511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720EA-E09C-4776-B9E8-32932CE3591C}">
      <dsp:nvSpPr>
        <dsp:cNvPr id="0" name=""/>
        <dsp:cNvSpPr/>
      </dsp:nvSpPr>
      <dsp:spPr>
        <a:xfrm rot="16200000">
          <a:off x="0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工具</a:t>
          </a:r>
        </a:p>
      </dsp:txBody>
      <dsp:txXfrm rot="5400000">
        <a:off x="0" y="669152"/>
        <a:ext cx="2064317" cy="1251101"/>
      </dsp:txXfrm>
    </dsp:sp>
    <dsp:sp modelId="{F86A2C58-68C2-44F1-840A-B908F16689F6}">
      <dsp:nvSpPr>
        <dsp:cNvPr id="0" name=""/>
        <dsp:cNvSpPr/>
      </dsp:nvSpPr>
      <dsp:spPr>
        <a:xfrm rot="5400000">
          <a:off x="2632071" y="43602"/>
          <a:ext cx="2502202" cy="2502202"/>
        </a:xfrm>
        <a:prstGeom prst="downArrow">
          <a:avLst>
            <a:gd name="adj1" fmla="val 50000"/>
            <a:gd name="adj2" fmla="val 35000"/>
          </a:avLst>
        </a:prstGeom>
        <a:solidFill>
          <a:srgbClr val="CB54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Bootstrap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 err="1"/>
            <a:t>Echarts</a:t>
          </a:r>
          <a:endParaRPr lang="zh-CN" altLang="en-US" sz="2200" kern="1200" dirty="0"/>
        </a:p>
      </dsp:txBody>
      <dsp:txXfrm rot="-5400000">
        <a:off x="3069956" y="669153"/>
        <a:ext cx="2064317" cy="1251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93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5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51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76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293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05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564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70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832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9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5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57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557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666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4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62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48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654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208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123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45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92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70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156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20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447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7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8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7150" y="-90170"/>
            <a:ext cx="12319635" cy="7066280"/>
          </a:xfrm>
          <a:prstGeom prst="rect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rot="21155408" flipH="1">
            <a:off x="-557062" y="-818547"/>
            <a:ext cx="13167812" cy="8500422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任意多边形 52"/>
          <p:cNvSpPr/>
          <p:nvPr/>
        </p:nvSpPr>
        <p:spPr>
          <a:xfrm rot="21155408" flipH="1">
            <a:off x="-638659" y="-861368"/>
            <a:ext cx="13393362" cy="8646025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23925" y="2025650"/>
            <a:ext cx="7165975" cy="1247842"/>
          </a:xfrm>
          <a:prstGeom prst="rect">
            <a:avLst/>
          </a:prstGeom>
          <a:solidFill>
            <a:srgbClr val="B52B36">
              <a:alpha val="6980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中华美食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八大菜系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中国近代文明进化，惟饮食一道之进步，至今尚为文明各国所不及！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344B20-B352-414A-AB55-82E0A8E53D1D}"/>
              </a:ext>
            </a:extLst>
          </p:cNvPr>
          <p:cNvSpPr txBox="1"/>
          <p:nvPr/>
        </p:nvSpPr>
        <p:spPr>
          <a:xfrm>
            <a:off x="8889202" y="5458475"/>
            <a:ext cx="3302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成员：姜屿涵 高悦 陈诗立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指导老师：孟庆祥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2019/11/11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3" grpId="0" animBg="1"/>
      <p:bldP spid="9" grpId="0" bldLvl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选题设计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421EDCED-8C21-4BA9-A75A-DFFB4E645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82468"/>
              </p:ext>
            </p:extLst>
          </p:nvPr>
        </p:nvGraphicFramePr>
        <p:xfrm>
          <a:off x="1675022" y="1497699"/>
          <a:ext cx="8753030" cy="5019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8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70" y="3181985"/>
            <a:ext cx="12192635" cy="2610485"/>
          </a:xfrm>
          <a:prstGeom prst="rect">
            <a:avLst/>
          </a:prstGeom>
          <a:blipFill dpi="0" rotWithShape="1">
            <a:blip r:embed="rId2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34185" y="892175"/>
            <a:ext cx="482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rgbClr val="B52B36">
                    <a:alpha val="70000"/>
                  </a:srgb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框架设计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1811655" y="1577340"/>
            <a:ext cx="5471160" cy="0"/>
          </a:xfrm>
          <a:prstGeom prst="line">
            <a:avLst/>
          </a:prstGeom>
          <a:ln w="12700">
            <a:solidFill>
              <a:srgbClr val="B52B3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F975ECB-1987-4D04-8002-07EB8C380146}"/>
              </a:ext>
            </a:extLst>
          </p:cNvPr>
          <p:cNvSpPr/>
          <p:nvPr/>
        </p:nvSpPr>
        <p:spPr>
          <a:xfrm>
            <a:off x="2368748" y="3182777"/>
            <a:ext cx="2687124" cy="2609693"/>
          </a:xfrm>
          <a:prstGeom prst="rect">
            <a:avLst/>
          </a:prstGeom>
          <a:solidFill>
            <a:srgbClr val="B52B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188FAB-3C7B-45A4-966F-B856B87714AF}"/>
              </a:ext>
            </a:extLst>
          </p:cNvPr>
          <p:cNvGrpSpPr/>
          <p:nvPr/>
        </p:nvGrpSpPr>
        <p:grpSpPr>
          <a:xfrm>
            <a:off x="570746" y="3728720"/>
            <a:ext cx="1517650" cy="1517650"/>
            <a:chOff x="1203" y="5872"/>
            <a:chExt cx="2390" cy="239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4398EFB-4EF7-4046-9FA8-8D65B43A30DE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2223B8-797A-470B-BFA8-F75C7E47A32B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2031B3-B4F3-4B9F-8125-60DED627B043}"/>
              </a:ext>
            </a:extLst>
          </p:cNvPr>
          <p:cNvGrpSpPr/>
          <p:nvPr/>
        </p:nvGrpSpPr>
        <p:grpSpPr>
          <a:xfrm>
            <a:off x="2953485" y="3728084"/>
            <a:ext cx="1518285" cy="1518285"/>
            <a:chOff x="1203" y="5872"/>
            <a:chExt cx="2391" cy="239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C9E36A9-D1ED-4036-9689-319821F088D2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F9A637-21FA-4B06-89AD-EEB667F86394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E466241-91CF-4F7E-A281-1586E2688624}"/>
              </a:ext>
            </a:extLst>
          </p:cNvPr>
          <p:cNvGrpSpPr/>
          <p:nvPr/>
        </p:nvGrpSpPr>
        <p:grpSpPr>
          <a:xfrm>
            <a:off x="5336859" y="3728084"/>
            <a:ext cx="1518285" cy="1518285"/>
            <a:chOff x="1203" y="5872"/>
            <a:chExt cx="2391" cy="2391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AC34C8A-B985-473B-BA77-0515C10878DD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9BD5E7-8FA4-4114-83EA-CD32EF449A7D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A640EA7-4F25-4A48-9C95-955584E58AD3}"/>
              </a:ext>
            </a:extLst>
          </p:cNvPr>
          <p:cNvGrpSpPr/>
          <p:nvPr/>
        </p:nvGrpSpPr>
        <p:grpSpPr>
          <a:xfrm>
            <a:off x="7720233" y="3728084"/>
            <a:ext cx="1518285" cy="1518285"/>
            <a:chOff x="1203" y="5872"/>
            <a:chExt cx="2391" cy="239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3824470-812E-44B3-8FCF-875E0392B8B2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2715BAA-A354-4684-842F-46806FECD8A3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294B77D-E4BD-499F-83DB-18E60A4A0B3B}"/>
              </a:ext>
            </a:extLst>
          </p:cNvPr>
          <p:cNvGrpSpPr/>
          <p:nvPr/>
        </p:nvGrpSpPr>
        <p:grpSpPr>
          <a:xfrm>
            <a:off x="10103605" y="3728719"/>
            <a:ext cx="1517650" cy="1517650"/>
            <a:chOff x="1203" y="5872"/>
            <a:chExt cx="2390" cy="239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7B98AFC-43BA-4825-9CAF-B5681671A48D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7DE776B-8113-48D2-BF3F-450249938029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7" grpId="0"/>
      <p:bldP spid="1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框架设计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圆柱体 1">
            <a:extLst>
              <a:ext uri="{FF2B5EF4-FFF2-40B4-BE49-F238E27FC236}">
                <a16:creationId xmlns:a16="http://schemas.microsoft.com/office/drawing/2014/main" id="{A5C4DAB0-D81D-47F5-B413-A1F19303DDB9}"/>
              </a:ext>
            </a:extLst>
          </p:cNvPr>
          <p:cNvSpPr/>
          <p:nvPr/>
        </p:nvSpPr>
        <p:spPr>
          <a:xfrm>
            <a:off x="4851400" y="3861952"/>
            <a:ext cx="2489200" cy="1092200"/>
          </a:xfrm>
          <a:prstGeom prst="can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关系式数据库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96CB6D-724A-43E1-ACB5-F45703B2EFF5}"/>
              </a:ext>
            </a:extLst>
          </p:cNvPr>
          <p:cNvSpPr/>
          <p:nvPr/>
        </p:nvSpPr>
        <p:spPr>
          <a:xfrm>
            <a:off x="2501900" y="5116047"/>
            <a:ext cx="7188200" cy="45719"/>
          </a:xfrm>
          <a:prstGeom prst="rect">
            <a:avLst/>
          </a:prstGeom>
          <a:solidFill>
            <a:srgbClr val="CB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B7124C-DB76-43A8-A508-954A7DD30FE7}"/>
              </a:ext>
            </a:extLst>
          </p:cNvPr>
          <p:cNvSpPr/>
          <p:nvPr/>
        </p:nvSpPr>
        <p:spPr>
          <a:xfrm>
            <a:off x="2501900" y="3578138"/>
            <a:ext cx="7188200" cy="45719"/>
          </a:xfrm>
          <a:prstGeom prst="rect">
            <a:avLst/>
          </a:prstGeom>
          <a:solidFill>
            <a:srgbClr val="CB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319F86-C082-4898-A4BD-50F98A464A2F}"/>
              </a:ext>
            </a:extLst>
          </p:cNvPr>
          <p:cNvSpPr txBox="1"/>
          <p:nvPr/>
        </p:nvSpPr>
        <p:spPr>
          <a:xfrm>
            <a:off x="2501900" y="5323661"/>
            <a:ext cx="55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数据层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E8E8EA-25AA-4C69-8F88-CE7433291AC1}"/>
              </a:ext>
            </a:extLst>
          </p:cNvPr>
          <p:cNvSpPr txBox="1"/>
          <p:nvPr/>
        </p:nvSpPr>
        <p:spPr>
          <a:xfrm>
            <a:off x="2501900" y="3753823"/>
            <a:ext cx="55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存储层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4C2BF6-17C9-4B6B-AE95-1207BAFFC0D6}"/>
              </a:ext>
            </a:extLst>
          </p:cNvPr>
          <p:cNvSpPr txBox="1"/>
          <p:nvPr/>
        </p:nvSpPr>
        <p:spPr>
          <a:xfrm>
            <a:off x="2501900" y="2250695"/>
            <a:ext cx="55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多文档 6">
            <a:extLst>
              <a:ext uri="{FF2B5EF4-FFF2-40B4-BE49-F238E27FC236}">
                <a16:creationId xmlns:a16="http://schemas.microsoft.com/office/drawing/2014/main" id="{B422C1ED-27EB-4D9F-92FC-C45D79D692C6}"/>
              </a:ext>
            </a:extLst>
          </p:cNvPr>
          <p:cNvSpPr/>
          <p:nvPr/>
        </p:nvSpPr>
        <p:spPr>
          <a:xfrm>
            <a:off x="3736975" y="5632726"/>
            <a:ext cx="1279525" cy="690881"/>
          </a:xfrm>
          <a:prstGeom prst="flowChartMultidocumen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流程图: 存储数据 11">
            <a:extLst>
              <a:ext uri="{FF2B5EF4-FFF2-40B4-BE49-F238E27FC236}">
                <a16:creationId xmlns:a16="http://schemas.microsoft.com/office/drawing/2014/main" id="{A4FE7FE1-AF71-4D22-81E2-CF75486B56B0}"/>
              </a:ext>
            </a:extLst>
          </p:cNvPr>
          <p:cNvSpPr/>
          <p:nvPr/>
        </p:nvSpPr>
        <p:spPr>
          <a:xfrm>
            <a:off x="5456237" y="5632726"/>
            <a:ext cx="1279525" cy="644495"/>
          </a:xfrm>
          <a:prstGeom prst="flowChartOnlineStorag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卷形: 水平 14">
            <a:extLst>
              <a:ext uri="{FF2B5EF4-FFF2-40B4-BE49-F238E27FC236}">
                <a16:creationId xmlns:a16="http://schemas.microsoft.com/office/drawing/2014/main" id="{7BBFFA24-1604-4E36-AC66-3CDB98EE933A}"/>
              </a:ext>
            </a:extLst>
          </p:cNvPr>
          <p:cNvSpPr/>
          <p:nvPr/>
        </p:nvSpPr>
        <p:spPr>
          <a:xfrm>
            <a:off x="7340600" y="5642886"/>
            <a:ext cx="1279524" cy="644494"/>
          </a:xfrm>
          <a:prstGeom prst="horizontalScroll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折角 15">
            <a:extLst>
              <a:ext uri="{FF2B5EF4-FFF2-40B4-BE49-F238E27FC236}">
                <a16:creationId xmlns:a16="http://schemas.microsoft.com/office/drawing/2014/main" id="{76ADDCE4-A6D9-4271-A6AA-9115CA529D9A}"/>
              </a:ext>
            </a:extLst>
          </p:cNvPr>
          <p:cNvSpPr/>
          <p:nvPr/>
        </p:nvSpPr>
        <p:spPr>
          <a:xfrm>
            <a:off x="2935533" y="2947677"/>
            <a:ext cx="1714500" cy="505582"/>
          </a:xfrm>
          <a:prstGeom prst="foldedCorner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嗜辣地图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37761EC8-FF0B-4E2C-A7C7-684A1ADAE528}"/>
              </a:ext>
            </a:extLst>
          </p:cNvPr>
          <p:cNvSpPr/>
          <p:nvPr/>
        </p:nvSpPr>
        <p:spPr>
          <a:xfrm>
            <a:off x="3926133" y="2199524"/>
            <a:ext cx="1714500" cy="505582"/>
          </a:xfrm>
          <a:prstGeom prst="foldedCorner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三维地形图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折角 17">
            <a:extLst>
              <a:ext uri="{FF2B5EF4-FFF2-40B4-BE49-F238E27FC236}">
                <a16:creationId xmlns:a16="http://schemas.microsoft.com/office/drawing/2014/main" id="{48BDEB37-EA5F-4D3A-A57A-2CF8F9EDCEC9}"/>
              </a:ext>
            </a:extLst>
          </p:cNvPr>
          <p:cNvSpPr/>
          <p:nvPr/>
        </p:nvSpPr>
        <p:spPr>
          <a:xfrm>
            <a:off x="5005633" y="2947676"/>
            <a:ext cx="1714500" cy="505582"/>
          </a:xfrm>
          <a:prstGeom prst="foldedCorner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轨迹地图</a:t>
            </a:r>
          </a:p>
        </p:txBody>
      </p:sp>
      <p:sp>
        <p:nvSpPr>
          <p:cNvPr id="19" name="矩形: 折角 18">
            <a:extLst>
              <a:ext uri="{FF2B5EF4-FFF2-40B4-BE49-F238E27FC236}">
                <a16:creationId xmlns:a16="http://schemas.microsoft.com/office/drawing/2014/main" id="{DFEF7C0D-ABA9-4CCE-BA60-A21503CC3688}"/>
              </a:ext>
            </a:extLst>
          </p:cNvPr>
          <p:cNvSpPr/>
          <p:nvPr/>
        </p:nvSpPr>
        <p:spPr>
          <a:xfrm>
            <a:off x="5975595" y="2199524"/>
            <a:ext cx="2552700" cy="505582"/>
          </a:xfrm>
          <a:prstGeom prst="foldedCorner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八大菜系分布图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1647368D-9692-4440-A08E-CDAA9CFE048F}"/>
              </a:ext>
            </a:extLst>
          </p:cNvPr>
          <p:cNvSpPr/>
          <p:nvPr/>
        </p:nvSpPr>
        <p:spPr>
          <a:xfrm>
            <a:off x="7075733" y="2953632"/>
            <a:ext cx="1295400" cy="476644"/>
          </a:xfrm>
          <a:prstGeom prst="foldedCorner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词云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4BA2D91-638C-422E-99B3-E2290D91B5DC}"/>
              </a:ext>
            </a:extLst>
          </p:cNvPr>
          <p:cNvSpPr/>
          <p:nvPr/>
        </p:nvSpPr>
        <p:spPr>
          <a:xfrm>
            <a:off x="2501899" y="1891064"/>
            <a:ext cx="7188200" cy="45719"/>
          </a:xfrm>
          <a:prstGeom prst="rect">
            <a:avLst/>
          </a:prstGeom>
          <a:solidFill>
            <a:srgbClr val="CB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6714AC-9C13-49F1-AF97-07AA9C738101}"/>
              </a:ext>
            </a:extLst>
          </p:cNvPr>
          <p:cNvSpPr txBox="1"/>
          <p:nvPr/>
        </p:nvSpPr>
        <p:spPr>
          <a:xfrm>
            <a:off x="2501899" y="930101"/>
            <a:ext cx="55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笑脸 22">
            <a:extLst>
              <a:ext uri="{FF2B5EF4-FFF2-40B4-BE49-F238E27FC236}">
                <a16:creationId xmlns:a16="http://schemas.microsoft.com/office/drawing/2014/main" id="{EF03CF0A-2920-4F05-B53D-BCBFD19DBA9C}"/>
              </a:ext>
            </a:extLst>
          </p:cNvPr>
          <p:cNvSpPr/>
          <p:nvPr/>
        </p:nvSpPr>
        <p:spPr>
          <a:xfrm>
            <a:off x="3398837" y="891777"/>
            <a:ext cx="914400" cy="914400"/>
          </a:xfrm>
          <a:prstGeom prst="smileyFac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笑脸 23">
            <a:extLst>
              <a:ext uri="{FF2B5EF4-FFF2-40B4-BE49-F238E27FC236}">
                <a16:creationId xmlns:a16="http://schemas.microsoft.com/office/drawing/2014/main" id="{B745376A-10FA-45F6-8A8E-662D45D4F1FB}"/>
              </a:ext>
            </a:extLst>
          </p:cNvPr>
          <p:cNvSpPr/>
          <p:nvPr/>
        </p:nvSpPr>
        <p:spPr>
          <a:xfrm>
            <a:off x="7200900" y="819007"/>
            <a:ext cx="914400" cy="914400"/>
          </a:xfrm>
          <a:prstGeom prst="smileyFac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标注: 线形 26">
            <a:extLst>
              <a:ext uri="{FF2B5EF4-FFF2-40B4-BE49-F238E27FC236}">
                <a16:creationId xmlns:a16="http://schemas.microsoft.com/office/drawing/2014/main" id="{20713A10-8FD2-41D6-912F-7770E4936F82}"/>
              </a:ext>
            </a:extLst>
          </p:cNvPr>
          <p:cNvSpPr/>
          <p:nvPr/>
        </p:nvSpPr>
        <p:spPr>
          <a:xfrm>
            <a:off x="5162549" y="1008624"/>
            <a:ext cx="1797051" cy="400110"/>
          </a:xfrm>
          <a:prstGeom prst="borderCallout1">
            <a:avLst>
              <a:gd name="adj1" fmla="val 63188"/>
              <a:gd name="adj2" fmla="val -6213"/>
              <a:gd name="adj3" fmla="val 112500"/>
              <a:gd name="adj4" fmla="val -38333"/>
            </a:avLst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系统管理员</a:t>
            </a:r>
          </a:p>
        </p:txBody>
      </p:sp>
      <p:sp>
        <p:nvSpPr>
          <p:cNvPr id="28" name="标注: 线形 27">
            <a:extLst>
              <a:ext uri="{FF2B5EF4-FFF2-40B4-BE49-F238E27FC236}">
                <a16:creationId xmlns:a16="http://schemas.microsoft.com/office/drawing/2014/main" id="{93D99DA8-1F2D-4745-B900-A2F70524A50A}"/>
              </a:ext>
            </a:extLst>
          </p:cNvPr>
          <p:cNvSpPr/>
          <p:nvPr/>
        </p:nvSpPr>
        <p:spPr>
          <a:xfrm>
            <a:off x="8851901" y="902398"/>
            <a:ext cx="1473199" cy="460617"/>
          </a:xfrm>
          <a:prstGeom prst="borderCallout1">
            <a:avLst>
              <a:gd name="adj1" fmla="val 63188"/>
              <a:gd name="adj2" fmla="val -6213"/>
              <a:gd name="adj3" fmla="val 112500"/>
              <a:gd name="adj4" fmla="val -38333"/>
            </a:avLst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25" name="矩形: 折角 24">
            <a:extLst>
              <a:ext uri="{FF2B5EF4-FFF2-40B4-BE49-F238E27FC236}">
                <a16:creationId xmlns:a16="http://schemas.microsoft.com/office/drawing/2014/main" id="{0C28CCD2-CD7E-40A7-8283-33B25F8CD4B6}"/>
              </a:ext>
            </a:extLst>
          </p:cNvPr>
          <p:cNvSpPr/>
          <p:nvPr/>
        </p:nvSpPr>
        <p:spPr>
          <a:xfrm>
            <a:off x="8726733" y="2953632"/>
            <a:ext cx="1295400" cy="476644"/>
          </a:xfrm>
          <a:prstGeom prst="foldedCorner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折线图</a:t>
            </a:r>
            <a:endParaRPr lang="zh-CN" altLang="en-US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824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 animBg="1"/>
      <p:bldP spid="5" grpId="0" animBg="1"/>
      <p:bldP spid="9" grpId="0" animBg="1"/>
      <p:bldP spid="6" grpId="0"/>
      <p:bldP spid="10" grpId="0"/>
      <p:bldP spid="11" grpId="0"/>
      <p:bldP spid="7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7" grpId="0" animBg="1"/>
      <p:bldP spid="28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数据层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DFFE7BAF-8C10-4DCA-829E-596709DA0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602572"/>
              </p:ext>
            </p:extLst>
          </p:nvPr>
        </p:nvGraphicFramePr>
        <p:xfrm>
          <a:off x="1035050" y="679449"/>
          <a:ext cx="10121900" cy="549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587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Graphic spid="2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存储层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ADC90A6B-4350-4385-A0F8-6515F74DA197}"/>
              </a:ext>
            </a:extLst>
          </p:cNvPr>
          <p:cNvSpPr/>
          <p:nvPr/>
        </p:nvSpPr>
        <p:spPr>
          <a:xfrm>
            <a:off x="1949440" y="2487509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181921-F5FB-4016-ACBF-E6AB24A2DD22}"/>
              </a:ext>
            </a:extLst>
          </p:cNvPr>
          <p:cNvSpPr/>
          <p:nvPr/>
        </p:nvSpPr>
        <p:spPr>
          <a:xfrm>
            <a:off x="2900622" y="2453305"/>
            <a:ext cx="518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关系式数据存储构架</a:t>
            </a: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3E5B217F-8C11-4BBE-8E96-6D04B894F35E}"/>
              </a:ext>
            </a:extLst>
          </p:cNvPr>
          <p:cNvSpPr/>
          <p:nvPr/>
        </p:nvSpPr>
        <p:spPr>
          <a:xfrm>
            <a:off x="1949440" y="3805317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F5AEFA-F530-4C6E-92CF-C17DDCCDC4DB}"/>
              </a:ext>
            </a:extLst>
          </p:cNvPr>
          <p:cNvSpPr/>
          <p:nvPr/>
        </p:nvSpPr>
        <p:spPr>
          <a:xfrm>
            <a:off x="2900622" y="3771113"/>
            <a:ext cx="518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多元数据存储格式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DE020539-497E-4D41-98F2-ABB874AC7C62}"/>
              </a:ext>
            </a:extLst>
          </p:cNvPr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32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4" grpId="0" animBg="1"/>
      <p:bldP spid="6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分析层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05839F65-BA5E-40EC-928F-C3BAAE9A6796}"/>
              </a:ext>
            </a:extLst>
          </p:cNvPr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A8DD6910-A54C-4FB7-B783-618B58BFB544}"/>
              </a:ext>
            </a:extLst>
          </p:cNvPr>
          <p:cNvSpPr/>
          <p:nvPr/>
        </p:nvSpPr>
        <p:spPr>
          <a:xfrm>
            <a:off x="3736975" y="1821944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C5D119-6A4C-4F4F-B2B3-3FE855E3ABAF}"/>
              </a:ext>
            </a:extLst>
          </p:cNvPr>
          <p:cNvSpPr/>
          <p:nvPr/>
        </p:nvSpPr>
        <p:spPr>
          <a:xfrm>
            <a:off x="4688157" y="1787740"/>
            <a:ext cx="518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地域特征分析</a:t>
            </a: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6B72F1B7-4A47-4E28-B691-3777D22D52D7}"/>
              </a:ext>
            </a:extLst>
          </p:cNvPr>
          <p:cNvSpPr/>
          <p:nvPr/>
        </p:nvSpPr>
        <p:spPr>
          <a:xfrm>
            <a:off x="3736975" y="2618910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742F5B-11F3-4BC0-9FC1-BEEA4EE5A79A}"/>
              </a:ext>
            </a:extLst>
          </p:cNvPr>
          <p:cNvSpPr/>
          <p:nvPr/>
        </p:nvSpPr>
        <p:spPr>
          <a:xfrm>
            <a:off x="4688157" y="2584706"/>
            <a:ext cx="518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主题相关性分析</a:t>
            </a:r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D48C7C51-045C-4B41-A135-76D5148651AE}"/>
              </a:ext>
            </a:extLst>
          </p:cNvPr>
          <p:cNvSpPr/>
          <p:nvPr/>
        </p:nvSpPr>
        <p:spPr>
          <a:xfrm>
            <a:off x="3736975" y="3411663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7F47ED-0884-4AAF-BE6C-A7634FDC5E23}"/>
              </a:ext>
            </a:extLst>
          </p:cNvPr>
          <p:cNvSpPr/>
          <p:nvPr/>
        </p:nvSpPr>
        <p:spPr>
          <a:xfrm>
            <a:off x="4688157" y="3377459"/>
            <a:ext cx="518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专题地图分析</a:t>
            </a:r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2C366FA0-8D78-4688-B2B4-FAA019332E2C}"/>
              </a:ext>
            </a:extLst>
          </p:cNvPr>
          <p:cNvSpPr/>
          <p:nvPr/>
        </p:nvSpPr>
        <p:spPr>
          <a:xfrm>
            <a:off x="3740183" y="4204416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AD8887-D303-4514-B38E-D7F6DBB3815E}"/>
              </a:ext>
            </a:extLst>
          </p:cNvPr>
          <p:cNvSpPr/>
          <p:nvPr/>
        </p:nvSpPr>
        <p:spPr>
          <a:xfrm>
            <a:off x="4688157" y="4170212"/>
            <a:ext cx="518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轨迹分析</a:t>
            </a:r>
          </a:p>
        </p:txBody>
      </p:sp>
      <p:sp>
        <p:nvSpPr>
          <p:cNvPr id="14" name="Oval 1">
            <a:extLst>
              <a:ext uri="{FF2B5EF4-FFF2-40B4-BE49-F238E27FC236}">
                <a16:creationId xmlns:a16="http://schemas.microsoft.com/office/drawing/2014/main" id="{E13DEFAF-D940-49D5-BD33-25E38BC20BCD}"/>
              </a:ext>
            </a:extLst>
          </p:cNvPr>
          <p:cNvSpPr/>
          <p:nvPr/>
        </p:nvSpPr>
        <p:spPr>
          <a:xfrm>
            <a:off x="3736975" y="4997169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817ACE-FC52-4D30-8CF9-C004172B5109}"/>
              </a:ext>
            </a:extLst>
          </p:cNvPr>
          <p:cNvSpPr/>
          <p:nvPr/>
        </p:nvSpPr>
        <p:spPr>
          <a:xfrm>
            <a:off x="4688157" y="4962965"/>
            <a:ext cx="518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三维建模分析</a:t>
            </a:r>
          </a:p>
        </p:txBody>
      </p:sp>
    </p:spTree>
    <p:extLst>
      <p:ext uri="{BB962C8B-B14F-4D97-AF65-F5344CB8AC3E}">
        <p14:creationId xmlns:p14="http://schemas.microsoft.com/office/powerpoint/2010/main" val="24609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  <p:bldP spid="4" grpId="0" animBg="1"/>
      <p:bldP spid="6" grpId="0" animBg="1"/>
      <p:bldP spid="10" grpId="0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用户层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4171F323-881A-4075-A92D-884553F10C64}"/>
              </a:ext>
            </a:extLst>
          </p:cNvPr>
          <p:cNvSpPr/>
          <p:nvPr/>
        </p:nvSpPr>
        <p:spPr>
          <a:xfrm>
            <a:off x="2543931" y="5290103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59B123-6FB8-42F7-8255-AD50E7DD7736}"/>
              </a:ext>
            </a:extLst>
          </p:cNvPr>
          <p:cNvSpPr/>
          <p:nvPr/>
        </p:nvSpPr>
        <p:spPr>
          <a:xfrm>
            <a:off x="2974413" y="5255899"/>
            <a:ext cx="364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强大的用户交互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DF3812-A01E-4F71-86B2-5B1E895A9A5D}"/>
              </a:ext>
            </a:extLst>
          </p:cNvPr>
          <p:cNvSpPr/>
          <p:nvPr/>
        </p:nvSpPr>
        <p:spPr>
          <a:xfrm>
            <a:off x="2974413" y="5826832"/>
            <a:ext cx="4287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+ </a:t>
            </a:r>
            <a:r>
              <a:rPr lang="en-US" altLang="zh-CN" sz="2400" dirty="0" err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612FBE-30D1-403D-905C-FAA4B326A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06"/>
          <a:stretch/>
        </p:blipFill>
        <p:spPr>
          <a:xfrm>
            <a:off x="2543931" y="925638"/>
            <a:ext cx="7146986" cy="3714404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E05B5765-EB22-4D9C-BDD6-004DA9F65A31}"/>
              </a:ext>
            </a:extLst>
          </p:cNvPr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445A54FF-FBFD-4E51-9F45-52600FE00EE6}"/>
              </a:ext>
            </a:extLst>
          </p:cNvPr>
          <p:cNvSpPr/>
          <p:nvPr/>
        </p:nvSpPr>
        <p:spPr>
          <a:xfrm>
            <a:off x="6537133" y="5324307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DB890D-6B2A-4828-AB48-972AEA4AF508}"/>
              </a:ext>
            </a:extLst>
          </p:cNvPr>
          <p:cNvSpPr/>
          <p:nvPr/>
        </p:nvSpPr>
        <p:spPr>
          <a:xfrm>
            <a:off x="6967615" y="5290103"/>
            <a:ext cx="364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促进美食文化传播</a:t>
            </a:r>
          </a:p>
        </p:txBody>
      </p:sp>
    </p:spTree>
    <p:extLst>
      <p:ext uri="{BB962C8B-B14F-4D97-AF65-F5344CB8AC3E}">
        <p14:creationId xmlns:p14="http://schemas.microsoft.com/office/powerpoint/2010/main" val="168149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70" y="3181985"/>
            <a:ext cx="12192635" cy="2610485"/>
          </a:xfrm>
          <a:prstGeom prst="rect">
            <a:avLst/>
          </a:prstGeom>
          <a:blipFill dpi="0" rotWithShape="1">
            <a:blip r:embed="rId2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34185" y="892175"/>
            <a:ext cx="482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rgbClr val="B52B36">
                    <a:alpha val="70000"/>
                  </a:srgb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关键技术</a:t>
            </a:r>
            <a:endParaRPr lang="en-US" altLang="zh-CN" sz="4400" b="1" dirty="0">
              <a:solidFill>
                <a:srgbClr val="B52B36">
                  <a:alpha val="70000"/>
                </a:srgb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811655" y="1577340"/>
            <a:ext cx="5471160" cy="0"/>
          </a:xfrm>
          <a:prstGeom prst="line">
            <a:avLst/>
          </a:prstGeom>
          <a:ln w="12700">
            <a:solidFill>
              <a:srgbClr val="B52B3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610F4CC-939C-4D2B-A20E-44207C1B2873}"/>
              </a:ext>
            </a:extLst>
          </p:cNvPr>
          <p:cNvSpPr/>
          <p:nvPr/>
        </p:nvSpPr>
        <p:spPr>
          <a:xfrm>
            <a:off x="4751485" y="3181985"/>
            <a:ext cx="2687124" cy="2609693"/>
          </a:xfrm>
          <a:prstGeom prst="rect">
            <a:avLst/>
          </a:prstGeom>
          <a:solidFill>
            <a:srgbClr val="B52B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DC26BD-0D87-4AE2-88CA-A199028A716F}"/>
              </a:ext>
            </a:extLst>
          </p:cNvPr>
          <p:cNvGrpSpPr/>
          <p:nvPr/>
        </p:nvGrpSpPr>
        <p:grpSpPr>
          <a:xfrm>
            <a:off x="570746" y="3728720"/>
            <a:ext cx="1517650" cy="1517650"/>
            <a:chOff x="1203" y="5872"/>
            <a:chExt cx="2390" cy="239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38C0AE5-50F5-43A3-8942-5D15DF4AA602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D02EE2A-86A3-4233-BDC1-C77F0A20E26A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9FF2BB0-BF77-4913-8024-275C3E71A7E7}"/>
              </a:ext>
            </a:extLst>
          </p:cNvPr>
          <p:cNvGrpSpPr/>
          <p:nvPr/>
        </p:nvGrpSpPr>
        <p:grpSpPr>
          <a:xfrm>
            <a:off x="2953485" y="3728084"/>
            <a:ext cx="1518285" cy="1518285"/>
            <a:chOff x="1203" y="5872"/>
            <a:chExt cx="2391" cy="239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5FFB727-0A44-4A91-B8BA-2D0CF8253D9A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7E781B5-159A-4065-98A7-50EA86BDB39A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7C52958-0198-464E-900E-725FB6402EA8}"/>
              </a:ext>
            </a:extLst>
          </p:cNvPr>
          <p:cNvGrpSpPr/>
          <p:nvPr/>
        </p:nvGrpSpPr>
        <p:grpSpPr>
          <a:xfrm>
            <a:off x="5336859" y="3728084"/>
            <a:ext cx="1518285" cy="1518285"/>
            <a:chOff x="1203" y="5872"/>
            <a:chExt cx="2391" cy="2391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AF3DFDA-D31F-42DD-8527-2B7CE0C0DF1E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59DDABD-9243-4D8D-8DE1-9C2BB9B2565F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7B6848F-7C05-49A0-A93D-AD3ED35D7A56}"/>
              </a:ext>
            </a:extLst>
          </p:cNvPr>
          <p:cNvGrpSpPr/>
          <p:nvPr/>
        </p:nvGrpSpPr>
        <p:grpSpPr>
          <a:xfrm>
            <a:off x="7720233" y="3728084"/>
            <a:ext cx="1518285" cy="1518285"/>
            <a:chOff x="1203" y="5872"/>
            <a:chExt cx="2391" cy="239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3CDE428-2FAE-480B-B5CA-DFCE14DE114A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55490E2-97B9-4092-9EFA-CA98CAB4D345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61C74F-F9D9-4FC8-98FC-3703A46E780D}"/>
              </a:ext>
            </a:extLst>
          </p:cNvPr>
          <p:cNvGrpSpPr/>
          <p:nvPr/>
        </p:nvGrpSpPr>
        <p:grpSpPr>
          <a:xfrm>
            <a:off x="10103605" y="3728719"/>
            <a:ext cx="1517650" cy="1517650"/>
            <a:chOff x="1203" y="5872"/>
            <a:chExt cx="2390" cy="239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08A25FB-5F46-4173-91FB-BDE333152C3D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261604F-7B45-4C68-99DD-28D0A352FF9A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7" grpId="0"/>
      <p:bldP spid="1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关键技术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05839F65-BA5E-40EC-928F-C3BAAE9A6796}"/>
              </a:ext>
            </a:extLst>
          </p:cNvPr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544">
            <a:extLst>
              <a:ext uri="{FF2B5EF4-FFF2-40B4-BE49-F238E27FC236}">
                <a16:creationId xmlns:a16="http://schemas.microsoft.com/office/drawing/2014/main" id="{3B7425E2-87EF-4154-B812-0220FAFC497E}"/>
              </a:ext>
            </a:extLst>
          </p:cNvPr>
          <p:cNvSpPr/>
          <p:nvPr/>
        </p:nvSpPr>
        <p:spPr>
          <a:xfrm flipH="1">
            <a:off x="3744230" y="2156388"/>
            <a:ext cx="566175" cy="566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B52B36"/>
          </a:solidFill>
          <a:ln>
            <a:solidFill>
              <a:srgbClr val="CB5468"/>
            </a:solidFill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1" name="Shape 1540">
            <a:extLst>
              <a:ext uri="{FF2B5EF4-FFF2-40B4-BE49-F238E27FC236}">
                <a16:creationId xmlns:a16="http://schemas.microsoft.com/office/drawing/2014/main" id="{B1847432-1856-46E3-A892-A290D38751E4}"/>
              </a:ext>
            </a:extLst>
          </p:cNvPr>
          <p:cNvSpPr txBox="1"/>
          <p:nvPr/>
        </p:nvSpPr>
        <p:spPr>
          <a:xfrm>
            <a:off x="4472080" y="2047622"/>
            <a:ext cx="5337186" cy="3789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海量数据的筛选、入库</a:t>
            </a:r>
            <a:endParaRPr lang="en-US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系统设计开发与实现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三维地图的建立</a:t>
            </a:r>
            <a:endParaRPr lang="zh-CN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Shape 1544">
            <a:extLst>
              <a:ext uri="{FF2B5EF4-FFF2-40B4-BE49-F238E27FC236}">
                <a16:creationId xmlns:a16="http://schemas.microsoft.com/office/drawing/2014/main" id="{BF3CCAF2-94C2-4DDD-A809-255C864DC855}"/>
              </a:ext>
            </a:extLst>
          </p:cNvPr>
          <p:cNvSpPr/>
          <p:nvPr/>
        </p:nvSpPr>
        <p:spPr>
          <a:xfrm flipH="1">
            <a:off x="3736975" y="3211111"/>
            <a:ext cx="566175" cy="566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B52B36"/>
          </a:solidFill>
          <a:ln>
            <a:solidFill>
              <a:srgbClr val="CB5468"/>
            </a:solidFill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 dirty="0">
              <a:solidFill>
                <a:schemeClr val="dk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7" name="Shape 1544">
            <a:extLst>
              <a:ext uri="{FF2B5EF4-FFF2-40B4-BE49-F238E27FC236}">
                <a16:creationId xmlns:a16="http://schemas.microsoft.com/office/drawing/2014/main" id="{ED792BD8-E8B7-44F6-B4E4-538314B83E59}"/>
              </a:ext>
            </a:extLst>
          </p:cNvPr>
          <p:cNvSpPr/>
          <p:nvPr/>
        </p:nvSpPr>
        <p:spPr>
          <a:xfrm flipH="1">
            <a:off x="3736976" y="4265834"/>
            <a:ext cx="566175" cy="566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B52B36"/>
          </a:solidFill>
          <a:ln>
            <a:solidFill>
              <a:srgbClr val="CB5468"/>
            </a:solidFill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47775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  <p:bldP spid="10" grpId="0" animBg="1"/>
      <p:bldP spid="11" grpId="0"/>
      <p:bldP spid="12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系统设计开发与实现</a:t>
            </a:r>
          </a:p>
        </p:txBody>
      </p:sp>
      <p:sp>
        <p:nvSpPr>
          <p:cNvPr id="13" name="Oval 1">
            <a:extLst>
              <a:ext uri="{FF2B5EF4-FFF2-40B4-BE49-F238E27FC236}">
                <a16:creationId xmlns:a16="http://schemas.microsoft.com/office/drawing/2014/main" id="{04AA550E-D48C-4275-96D1-3125B45D7F80}"/>
              </a:ext>
            </a:extLst>
          </p:cNvPr>
          <p:cNvSpPr/>
          <p:nvPr/>
        </p:nvSpPr>
        <p:spPr>
          <a:xfrm>
            <a:off x="825153" y="1732650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9D6C69-5CE8-44C9-AB2C-C80E684A5AEF}"/>
              </a:ext>
            </a:extLst>
          </p:cNvPr>
          <p:cNvSpPr/>
          <p:nvPr/>
        </p:nvSpPr>
        <p:spPr>
          <a:xfrm>
            <a:off x="1255635" y="1698446"/>
            <a:ext cx="3027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数据筛选、入库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75500C-2D8E-433F-8E45-E501E0A34410}"/>
              </a:ext>
            </a:extLst>
          </p:cNvPr>
          <p:cNvGrpSpPr/>
          <p:nvPr/>
        </p:nvGrpSpPr>
        <p:grpSpPr>
          <a:xfrm>
            <a:off x="5873643" y="917840"/>
            <a:ext cx="6077057" cy="5653140"/>
            <a:chOff x="5873643" y="917840"/>
            <a:chExt cx="6077057" cy="5653140"/>
          </a:xfrm>
        </p:grpSpPr>
        <p:graphicFrame>
          <p:nvGraphicFramePr>
            <p:cNvPr id="15" name="图示 14">
              <a:extLst>
                <a:ext uri="{FF2B5EF4-FFF2-40B4-BE49-F238E27FC236}">
                  <a16:creationId xmlns:a16="http://schemas.microsoft.com/office/drawing/2014/main" id="{366053FA-570E-4893-B6CA-AA7C14C62F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93138703"/>
                </p:ext>
              </p:extLst>
            </p:nvPr>
          </p:nvGraphicFramePr>
          <p:xfrm>
            <a:off x="5873643" y="917840"/>
            <a:ext cx="6077057" cy="56531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F4F1C24F-5F78-4EB3-BE1B-9AC8E1CD8109}"/>
                </a:ext>
              </a:extLst>
            </p:cNvPr>
            <p:cNvSpPr txBox="1"/>
            <p:nvPr/>
          </p:nvSpPr>
          <p:spPr>
            <a:xfrm>
              <a:off x="6096000" y="2621025"/>
              <a:ext cx="34344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MySQL</a:t>
              </a:r>
              <a:endParaRPr lang="zh-CN" altLang="en-US" dirty="0"/>
            </a:p>
          </p:txBody>
        </p:sp>
      </p:grp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0E072C79-7A46-4F80-AE21-73FD10DFC4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149829"/>
              </p:ext>
            </p:extLst>
          </p:nvPr>
        </p:nvGraphicFramePr>
        <p:xfrm>
          <a:off x="580216" y="2432960"/>
          <a:ext cx="5134780" cy="258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6303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3" grpId="0" animBg="1"/>
      <p:bldGraphic spid="10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 rot="3353473">
            <a:off x="-3907807" y="148526"/>
            <a:ext cx="7846938" cy="7770481"/>
          </a:xfrm>
          <a:prstGeom prst="roundRect">
            <a:avLst>
              <a:gd name="adj" fmla="val 25034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 rot="3353473">
            <a:off x="-3604895" y="367030"/>
            <a:ext cx="7496810" cy="7298055"/>
          </a:xfrm>
          <a:prstGeom prst="roundRect">
            <a:avLst>
              <a:gd name="adj" fmla="val 25034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 rot="3353473">
            <a:off x="-2394984" y="-274257"/>
            <a:ext cx="7846938" cy="7770481"/>
          </a:xfrm>
          <a:prstGeom prst="roundRect">
            <a:avLst>
              <a:gd name="adj" fmla="val 25034"/>
            </a:avLst>
          </a:prstGeom>
          <a:noFill/>
          <a:ln>
            <a:solidFill>
              <a:srgbClr val="B5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3354861">
            <a:off x="1965097" y="1350010"/>
            <a:ext cx="4292160" cy="1325880"/>
          </a:xfrm>
        </p:spPr>
        <p:txBody>
          <a:bodyPr anchor="b" anchorCtr="1">
            <a:noAutofit/>
          </a:bodyPr>
          <a:lstStyle/>
          <a:p>
            <a:pPr algn="r"/>
            <a:r>
              <a:rPr lang="en-US" altLang="zh-CN" sz="5400" b="1" dirty="0">
                <a:solidFill>
                  <a:srgbClr val="B52B36">
                    <a:alpha val="70000"/>
                  </a:srgbClr>
                </a:solidFill>
                <a:latin typeface="方正悠黑_513B" panose="02000000000000000000" charset="-122"/>
                <a:ea typeface="方正悠黑_513B" panose="02000000000000000000" charset="-122"/>
              </a:rPr>
              <a:t>CONTENTS</a:t>
            </a:r>
          </a:p>
        </p:txBody>
      </p:sp>
      <p:sp>
        <p:nvSpPr>
          <p:cNvPr id="14" name="圆角矩形 13"/>
          <p:cNvSpPr/>
          <p:nvPr/>
        </p:nvSpPr>
        <p:spPr>
          <a:xfrm rot="3353473">
            <a:off x="-4198047" y="76490"/>
            <a:ext cx="7846938" cy="7770481"/>
          </a:xfrm>
          <a:prstGeom prst="roundRect">
            <a:avLst>
              <a:gd name="adj" fmla="val 23810"/>
            </a:avLst>
          </a:prstGeom>
          <a:noFill/>
          <a:ln>
            <a:solidFill>
              <a:srgbClr val="B52B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046220" y="554355"/>
            <a:ext cx="826770" cy="826770"/>
            <a:chOff x="6372" y="803"/>
            <a:chExt cx="1302" cy="1302"/>
          </a:xfrm>
        </p:grpSpPr>
        <p:sp>
          <p:nvSpPr>
            <p:cNvPr id="5" name="菱形 4"/>
            <p:cNvSpPr/>
            <p:nvPr/>
          </p:nvSpPr>
          <p:spPr>
            <a:xfrm>
              <a:off x="6372" y="803"/>
              <a:ext cx="1303" cy="1303"/>
            </a:xfrm>
            <a:prstGeom prst="diamond">
              <a:avLst/>
            </a:prstGeom>
            <a:solidFill>
              <a:srgbClr val="B5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6517" y="948"/>
              <a:ext cx="1013" cy="1013"/>
            </a:xfrm>
            <a:prstGeom prst="diamond">
              <a:avLst/>
            </a:prstGeom>
            <a:noFill/>
            <a:ln w="127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方正悠黑_513B" panose="02000000000000000000" charset="-122"/>
                  <a:ea typeface="方正悠黑_513B" panose="02000000000000000000" charset="-122"/>
                </a:rPr>
                <a:t>1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53000" y="2012950"/>
            <a:ext cx="826770" cy="826770"/>
            <a:chOff x="6372" y="803"/>
            <a:chExt cx="1302" cy="1302"/>
          </a:xfrm>
        </p:grpSpPr>
        <p:sp>
          <p:nvSpPr>
            <p:cNvPr id="9" name="菱形 8"/>
            <p:cNvSpPr/>
            <p:nvPr/>
          </p:nvSpPr>
          <p:spPr>
            <a:xfrm>
              <a:off x="6372" y="803"/>
              <a:ext cx="1303" cy="1303"/>
            </a:xfrm>
            <a:prstGeom prst="diamond">
              <a:avLst/>
            </a:prstGeom>
            <a:solidFill>
              <a:srgbClr val="B5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6517" y="948"/>
              <a:ext cx="1013" cy="1013"/>
            </a:xfrm>
            <a:prstGeom prst="diamond">
              <a:avLst/>
            </a:prstGeom>
            <a:noFill/>
            <a:ln w="127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方正悠黑_513B" panose="02000000000000000000" charset="-122"/>
                  <a:ea typeface="方正悠黑_513B" panose="02000000000000000000" charset="-122"/>
                </a:rPr>
                <a:t>2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688330" y="3442970"/>
            <a:ext cx="826770" cy="826770"/>
            <a:chOff x="6372" y="803"/>
            <a:chExt cx="1302" cy="1302"/>
          </a:xfrm>
        </p:grpSpPr>
        <p:sp>
          <p:nvSpPr>
            <p:cNvPr id="15" name="菱形 14"/>
            <p:cNvSpPr/>
            <p:nvPr/>
          </p:nvSpPr>
          <p:spPr>
            <a:xfrm>
              <a:off x="6372" y="803"/>
              <a:ext cx="1303" cy="1303"/>
            </a:xfrm>
            <a:prstGeom prst="diamond">
              <a:avLst/>
            </a:prstGeom>
            <a:solidFill>
              <a:srgbClr val="B5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/>
          </p:nvSpPr>
          <p:spPr>
            <a:xfrm>
              <a:off x="6517" y="948"/>
              <a:ext cx="1013" cy="1013"/>
            </a:xfrm>
            <a:prstGeom prst="diamond">
              <a:avLst/>
            </a:prstGeom>
            <a:noFill/>
            <a:ln w="127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方正悠黑_513B" panose="02000000000000000000" charset="-122"/>
                  <a:ea typeface="方正悠黑_513B" panose="02000000000000000000" charset="-122"/>
                </a:rPr>
                <a:t>3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07660" y="4872990"/>
            <a:ext cx="826770" cy="826770"/>
            <a:chOff x="6372" y="803"/>
            <a:chExt cx="1302" cy="1302"/>
          </a:xfrm>
        </p:grpSpPr>
        <p:sp>
          <p:nvSpPr>
            <p:cNvPr id="18" name="菱形 17"/>
            <p:cNvSpPr/>
            <p:nvPr/>
          </p:nvSpPr>
          <p:spPr>
            <a:xfrm>
              <a:off x="6372" y="803"/>
              <a:ext cx="1303" cy="1303"/>
            </a:xfrm>
            <a:prstGeom prst="diamond">
              <a:avLst/>
            </a:prstGeom>
            <a:solidFill>
              <a:srgbClr val="B5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/>
            <p:cNvSpPr/>
            <p:nvPr/>
          </p:nvSpPr>
          <p:spPr>
            <a:xfrm>
              <a:off x="6517" y="948"/>
              <a:ext cx="1013" cy="1013"/>
            </a:xfrm>
            <a:prstGeom prst="diamond">
              <a:avLst/>
            </a:prstGeom>
            <a:noFill/>
            <a:ln w="127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方正悠黑_513B" panose="02000000000000000000" charset="-122"/>
                  <a:ea typeface="方正悠黑_513B" panose="02000000000000000000" charset="-122"/>
                </a:rPr>
                <a:t>4</a:t>
              </a: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5120804" y="676881"/>
            <a:ext cx="341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B52B36"/>
                </a:solidFill>
                <a:latin typeface="华文细黑" panose="02010600040101010101" charset="-122"/>
                <a:ea typeface="华文细黑" panose="02010600040101010101" charset="-122"/>
              </a:rPr>
              <a:t>项目概述</a:t>
            </a:r>
            <a:endParaRPr lang="en-US" altLang="zh-CN" sz="2800" b="1" dirty="0">
              <a:solidFill>
                <a:srgbClr val="B52B36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66344" y="2135469"/>
            <a:ext cx="341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B52B36"/>
                </a:solidFill>
                <a:latin typeface="华文细黑" panose="02010600040101010101" charset="-122"/>
                <a:ea typeface="华文细黑" panose="02010600040101010101" charset="-122"/>
              </a:rPr>
              <a:t>框架设计</a:t>
            </a:r>
            <a:endParaRPr lang="en-US" altLang="zh-CN" sz="2800" b="1" dirty="0">
              <a:solidFill>
                <a:srgbClr val="B52B36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73324" y="3492837"/>
            <a:ext cx="341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B52B36"/>
                </a:solidFill>
                <a:latin typeface="华文细黑" panose="02010600040101010101" charset="-122"/>
                <a:ea typeface="华文细黑" panose="02010600040101010101" charset="-122"/>
              </a:rPr>
              <a:t>关键技术</a:t>
            </a:r>
            <a:endParaRPr lang="en-US" altLang="zh-CN" sz="2800" b="1" dirty="0">
              <a:solidFill>
                <a:srgbClr val="B52B36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15735" y="5054064"/>
            <a:ext cx="341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B52B36"/>
                </a:solidFill>
                <a:latin typeface="华文细黑" panose="02010600040101010101" charset="-122"/>
                <a:ea typeface="华文细黑" panose="02010600040101010101" charset="-122"/>
              </a:rPr>
              <a:t>创新点</a:t>
            </a:r>
            <a:endParaRPr lang="en-US" altLang="zh-CN" sz="2800" b="1" dirty="0">
              <a:solidFill>
                <a:srgbClr val="B52B36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257ACEA-4098-44A4-96CE-DE0D5CE2E550}"/>
              </a:ext>
            </a:extLst>
          </p:cNvPr>
          <p:cNvGrpSpPr/>
          <p:nvPr/>
        </p:nvGrpSpPr>
        <p:grpSpPr>
          <a:xfrm>
            <a:off x="4320976" y="5890260"/>
            <a:ext cx="826770" cy="826770"/>
            <a:chOff x="6372" y="803"/>
            <a:chExt cx="1302" cy="1302"/>
          </a:xfrm>
        </p:grpSpPr>
        <p:sp>
          <p:nvSpPr>
            <p:cNvPr id="25" name="菱形 24">
              <a:extLst>
                <a:ext uri="{FF2B5EF4-FFF2-40B4-BE49-F238E27FC236}">
                  <a16:creationId xmlns:a16="http://schemas.microsoft.com/office/drawing/2014/main" id="{F1887370-8D24-433F-8AB8-37BD2F5418ED}"/>
                </a:ext>
              </a:extLst>
            </p:cNvPr>
            <p:cNvSpPr/>
            <p:nvPr/>
          </p:nvSpPr>
          <p:spPr>
            <a:xfrm>
              <a:off x="6372" y="803"/>
              <a:ext cx="1303" cy="1303"/>
            </a:xfrm>
            <a:prstGeom prst="diamond">
              <a:avLst/>
            </a:prstGeom>
            <a:solidFill>
              <a:srgbClr val="B52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>
              <a:extLst>
                <a:ext uri="{FF2B5EF4-FFF2-40B4-BE49-F238E27FC236}">
                  <a16:creationId xmlns:a16="http://schemas.microsoft.com/office/drawing/2014/main" id="{BEBF9DDE-145D-4E67-840F-0E8317ED7107}"/>
                </a:ext>
              </a:extLst>
            </p:cNvPr>
            <p:cNvSpPr/>
            <p:nvPr/>
          </p:nvSpPr>
          <p:spPr>
            <a:xfrm>
              <a:off x="6517" y="948"/>
              <a:ext cx="1013" cy="1013"/>
            </a:xfrm>
            <a:prstGeom prst="diamond">
              <a:avLst/>
            </a:prstGeom>
            <a:noFill/>
            <a:ln w="127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方正悠黑_513B" panose="02000000000000000000" charset="-122"/>
                  <a:ea typeface="方正悠黑_513B" panose="02000000000000000000" charset="-122"/>
                </a:rPr>
                <a:t>5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A527077-F47B-445B-A9FE-34FB5CD28568}"/>
              </a:ext>
            </a:extLst>
          </p:cNvPr>
          <p:cNvSpPr txBox="1"/>
          <p:nvPr/>
        </p:nvSpPr>
        <p:spPr>
          <a:xfrm>
            <a:off x="5366702" y="5991899"/>
            <a:ext cx="341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B52B36"/>
                </a:solidFill>
                <a:latin typeface="华文细黑" panose="02010600040101010101" charset="-122"/>
                <a:ea typeface="华文细黑" panose="02010600040101010101" charset="-122"/>
              </a:rPr>
              <a:t>成果展示</a:t>
            </a:r>
            <a:endParaRPr lang="en-US" altLang="zh-CN" sz="2800" b="1" dirty="0">
              <a:solidFill>
                <a:srgbClr val="B52B36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  <p:bldP spid="65" grpId="0" animBg="1"/>
      <p:bldP spid="2" grpId="0"/>
      <p:bldP spid="14" grpId="0" animBg="1"/>
      <p:bldP spid="45" grpId="0"/>
      <p:bldP spid="22" grpId="0"/>
      <p:bldP spid="24" grpId="0"/>
      <p:bldP spid="26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系统设计开发与实现</a:t>
            </a:r>
          </a:p>
        </p:txBody>
      </p:sp>
      <p:sp>
        <p:nvSpPr>
          <p:cNvPr id="13" name="Oval 1">
            <a:extLst>
              <a:ext uri="{FF2B5EF4-FFF2-40B4-BE49-F238E27FC236}">
                <a16:creationId xmlns:a16="http://schemas.microsoft.com/office/drawing/2014/main" id="{04AA550E-D48C-4275-96D1-3125B45D7F80}"/>
              </a:ext>
            </a:extLst>
          </p:cNvPr>
          <p:cNvSpPr/>
          <p:nvPr/>
        </p:nvSpPr>
        <p:spPr>
          <a:xfrm>
            <a:off x="825153" y="1732650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9D6C69-5CE8-44C9-AB2C-C80E684A5AEF}"/>
              </a:ext>
            </a:extLst>
          </p:cNvPr>
          <p:cNvSpPr/>
          <p:nvPr/>
        </p:nvSpPr>
        <p:spPr>
          <a:xfrm>
            <a:off x="1255635" y="1698446"/>
            <a:ext cx="2481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后台系统开发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FAE4443B-06FD-413F-AF24-AA11C7EC7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2757449"/>
              </p:ext>
            </p:extLst>
          </p:nvPr>
        </p:nvGraphicFramePr>
        <p:xfrm>
          <a:off x="580216" y="2432960"/>
          <a:ext cx="5134780" cy="258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2AFEA36F-7F30-4856-A5EC-CA3F07751265}"/>
              </a:ext>
            </a:extLst>
          </p:cNvPr>
          <p:cNvGrpSpPr/>
          <p:nvPr/>
        </p:nvGrpSpPr>
        <p:grpSpPr>
          <a:xfrm>
            <a:off x="5873643" y="917840"/>
            <a:ext cx="6077057" cy="5653140"/>
            <a:chOff x="5873643" y="917840"/>
            <a:chExt cx="6077057" cy="5653140"/>
          </a:xfrm>
        </p:grpSpPr>
        <p:graphicFrame>
          <p:nvGraphicFramePr>
            <p:cNvPr id="11" name="图示 10">
              <a:extLst>
                <a:ext uri="{FF2B5EF4-FFF2-40B4-BE49-F238E27FC236}">
                  <a16:creationId xmlns:a16="http://schemas.microsoft.com/office/drawing/2014/main" id="{890C778A-5095-4137-8789-67569086B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54766349"/>
                </p:ext>
              </p:extLst>
            </p:nvPr>
          </p:nvGraphicFramePr>
          <p:xfrm>
            <a:off x="5873643" y="917840"/>
            <a:ext cx="6077057" cy="56531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53CFBDA4-B452-4FE1-9202-27F293D83457}"/>
                </a:ext>
              </a:extLst>
            </p:cNvPr>
            <p:cNvSpPr txBox="1"/>
            <p:nvPr/>
          </p:nvSpPr>
          <p:spPr>
            <a:xfrm>
              <a:off x="6124733" y="1962618"/>
              <a:ext cx="97819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S</a:t>
              </a:r>
            </a:p>
            <a:p>
              <a:r>
                <a:rPr lang="en-US" altLang="zh-CN" sz="2800" dirty="0"/>
                <a:t>P</a:t>
              </a:r>
            </a:p>
            <a:p>
              <a:r>
                <a:rPr lang="en-US" altLang="zh-CN" sz="2800" dirty="0"/>
                <a:t>R</a:t>
              </a:r>
            </a:p>
            <a:p>
              <a:r>
                <a:rPr lang="en-US" altLang="zh-CN" sz="2800" dirty="0"/>
                <a:t>I</a:t>
              </a:r>
            </a:p>
            <a:p>
              <a:r>
                <a:rPr lang="en-US" altLang="zh-CN" sz="2800" dirty="0"/>
                <a:t>N</a:t>
              </a:r>
            </a:p>
            <a:p>
              <a:r>
                <a:rPr lang="en-US" altLang="zh-CN" sz="2800" dirty="0"/>
                <a:t>G</a:t>
              </a:r>
            </a:p>
            <a:p>
              <a:r>
                <a:rPr lang="en-US" altLang="zh-CN" sz="2800" dirty="0"/>
                <a:t>B</a:t>
              </a:r>
            </a:p>
            <a:p>
              <a:r>
                <a:rPr lang="en-US" altLang="zh-CN" sz="2800" dirty="0"/>
                <a:t>O</a:t>
              </a:r>
            </a:p>
            <a:p>
              <a:r>
                <a:rPr lang="en-US" altLang="zh-CN" sz="2800" dirty="0"/>
                <a:t>O</a:t>
              </a:r>
            </a:p>
            <a:p>
              <a:r>
                <a:rPr lang="en-US" altLang="zh-CN" sz="2800" dirty="0"/>
                <a:t>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996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3" grpId="0" animBg="1"/>
      <p:bldGraphic spid="10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系统设计开发与实现</a:t>
            </a:r>
          </a:p>
        </p:txBody>
      </p:sp>
      <p:sp>
        <p:nvSpPr>
          <p:cNvPr id="13" name="Oval 1">
            <a:extLst>
              <a:ext uri="{FF2B5EF4-FFF2-40B4-BE49-F238E27FC236}">
                <a16:creationId xmlns:a16="http://schemas.microsoft.com/office/drawing/2014/main" id="{04AA550E-D48C-4275-96D1-3125B45D7F80}"/>
              </a:ext>
            </a:extLst>
          </p:cNvPr>
          <p:cNvSpPr/>
          <p:nvPr/>
        </p:nvSpPr>
        <p:spPr>
          <a:xfrm>
            <a:off x="825153" y="1732650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9D6C69-5CE8-44C9-AB2C-C80E684A5AEF}"/>
              </a:ext>
            </a:extLst>
          </p:cNvPr>
          <p:cNvSpPr/>
          <p:nvPr/>
        </p:nvSpPr>
        <p:spPr>
          <a:xfrm>
            <a:off x="1255635" y="1698446"/>
            <a:ext cx="2481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后台系统开发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75500C-2D8E-433F-8E45-E501E0A34410}"/>
              </a:ext>
            </a:extLst>
          </p:cNvPr>
          <p:cNvGrpSpPr/>
          <p:nvPr/>
        </p:nvGrpSpPr>
        <p:grpSpPr>
          <a:xfrm>
            <a:off x="5873643" y="917840"/>
            <a:ext cx="6077057" cy="5653140"/>
            <a:chOff x="5873643" y="917840"/>
            <a:chExt cx="6077057" cy="5653140"/>
          </a:xfrm>
        </p:grpSpPr>
        <p:graphicFrame>
          <p:nvGraphicFramePr>
            <p:cNvPr id="15" name="图示 14">
              <a:extLst>
                <a:ext uri="{FF2B5EF4-FFF2-40B4-BE49-F238E27FC236}">
                  <a16:creationId xmlns:a16="http://schemas.microsoft.com/office/drawing/2014/main" id="{366053FA-570E-4893-B6CA-AA7C14C62F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563849"/>
                </p:ext>
              </p:extLst>
            </p:nvPr>
          </p:nvGraphicFramePr>
          <p:xfrm>
            <a:off x="5873643" y="917840"/>
            <a:ext cx="6077057" cy="56531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F4F1C24F-5F78-4EB3-BE1B-9AC8E1CD8109}"/>
                </a:ext>
              </a:extLst>
            </p:cNvPr>
            <p:cNvSpPr txBox="1"/>
            <p:nvPr/>
          </p:nvSpPr>
          <p:spPr>
            <a:xfrm>
              <a:off x="6220986" y="2736502"/>
              <a:ext cx="9781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A</a:t>
              </a:r>
            </a:p>
            <a:p>
              <a:r>
                <a:rPr lang="en-US" altLang="zh-CN" sz="2800" dirty="0"/>
                <a:t>O</a:t>
              </a:r>
            </a:p>
            <a:p>
              <a:r>
                <a:rPr lang="en-US" altLang="zh-CN" sz="2800" dirty="0"/>
                <a:t>P</a:t>
              </a:r>
              <a:endParaRPr lang="zh-CN" altLang="en-US" dirty="0"/>
            </a:p>
          </p:txBody>
        </p:sp>
      </p:grp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DAFDEEC7-6ABE-4456-BB48-8AF7DBCF3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552207"/>
              </p:ext>
            </p:extLst>
          </p:nvPr>
        </p:nvGraphicFramePr>
        <p:xfrm>
          <a:off x="580216" y="2432960"/>
          <a:ext cx="5134780" cy="258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4517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3" grpId="0" animBg="1"/>
      <p:bldGraphic spid="10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系统设计开发与实现</a:t>
            </a:r>
          </a:p>
        </p:txBody>
      </p:sp>
      <p:sp>
        <p:nvSpPr>
          <p:cNvPr id="13" name="Oval 1">
            <a:extLst>
              <a:ext uri="{FF2B5EF4-FFF2-40B4-BE49-F238E27FC236}">
                <a16:creationId xmlns:a16="http://schemas.microsoft.com/office/drawing/2014/main" id="{04AA550E-D48C-4275-96D1-3125B45D7F80}"/>
              </a:ext>
            </a:extLst>
          </p:cNvPr>
          <p:cNvSpPr/>
          <p:nvPr/>
        </p:nvSpPr>
        <p:spPr>
          <a:xfrm>
            <a:off x="825153" y="1732650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9D6C69-5CE8-44C9-AB2C-C80E684A5AEF}"/>
              </a:ext>
            </a:extLst>
          </p:cNvPr>
          <p:cNvSpPr/>
          <p:nvPr/>
        </p:nvSpPr>
        <p:spPr>
          <a:xfrm>
            <a:off x="1255635" y="1698447"/>
            <a:ext cx="3176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前端样式设计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123188CB-8CF2-45D4-9C79-BAA0D6A0F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391583"/>
              </p:ext>
            </p:extLst>
          </p:nvPr>
        </p:nvGraphicFramePr>
        <p:xfrm>
          <a:off x="596545" y="2416630"/>
          <a:ext cx="5134780" cy="258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BC761633-EB97-4E15-AE24-A6D05D50495C}"/>
              </a:ext>
            </a:extLst>
          </p:cNvPr>
          <p:cNvGrpSpPr/>
          <p:nvPr/>
        </p:nvGrpSpPr>
        <p:grpSpPr>
          <a:xfrm>
            <a:off x="5879804" y="1050870"/>
            <a:ext cx="6121421" cy="6124629"/>
            <a:chOff x="5879804" y="1778678"/>
            <a:chExt cx="5884741" cy="4561886"/>
          </a:xfrm>
        </p:grpSpPr>
        <p:graphicFrame>
          <p:nvGraphicFramePr>
            <p:cNvPr id="15" name="图示 14">
              <a:extLst>
                <a:ext uri="{FF2B5EF4-FFF2-40B4-BE49-F238E27FC236}">
                  <a16:creationId xmlns:a16="http://schemas.microsoft.com/office/drawing/2014/main" id="{50AD72CE-B1B1-434A-BE88-67DCD5E049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9108721"/>
                </p:ext>
              </p:extLst>
            </p:nvPr>
          </p:nvGraphicFramePr>
          <p:xfrm>
            <a:off x="5879804" y="1778678"/>
            <a:ext cx="5884741" cy="373924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71088D1A-6420-439F-8CB3-31251F5A7F22}"/>
                </a:ext>
              </a:extLst>
            </p:cNvPr>
            <p:cNvSpPr txBox="1"/>
            <p:nvPr/>
          </p:nvSpPr>
          <p:spPr>
            <a:xfrm>
              <a:off x="5879804" y="2093247"/>
              <a:ext cx="978197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   B</a:t>
              </a:r>
            </a:p>
            <a:p>
              <a:r>
                <a:rPr lang="en-US" altLang="zh-CN" sz="2800" dirty="0"/>
                <a:t>   O</a:t>
              </a:r>
            </a:p>
            <a:p>
              <a:r>
                <a:rPr lang="en-US" altLang="zh-CN" sz="2800" dirty="0"/>
                <a:t>   O</a:t>
              </a:r>
            </a:p>
            <a:p>
              <a:r>
                <a:rPr lang="en-US" altLang="zh-CN" sz="2800" dirty="0"/>
                <a:t>   T</a:t>
              </a:r>
            </a:p>
            <a:p>
              <a:r>
                <a:rPr lang="en-US" altLang="zh-CN" sz="2800" dirty="0"/>
                <a:t>   S</a:t>
              </a:r>
            </a:p>
            <a:p>
              <a:r>
                <a:rPr lang="en-US" altLang="zh-CN" sz="2800" dirty="0"/>
                <a:t>   T</a:t>
              </a:r>
            </a:p>
            <a:p>
              <a:r>
                <a:rPr lang="en-US" altLang="zh-CN" sz="2800" dirty="0"/>
                <a:t>   R</a:t>
              </a:r>
            </a:p>
            <a:p>
              <a:r>
                <a:rPr lang="en-US" altLang="zh-CN" sz="2800" dirty="0"/>
                <a:t>   A</a:t>
              </a:r>
            </a:p>
            <a:p>
              <a:r>
                <a:rPr lang="en-US" altLang="zh-CN" sz="2800" dirty="0"/>
                <a:t>   P</a:t>
              </a: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44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3" grpId="0" animBg="1"/>
      <p:bldGraphic spid="9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三维地形图的建立</a:t>
            </a:r>
          </a:p>
        </p:txBody>
      </p:sp>
      <p:sp>
        <p:nvSpPr>
          <p:cNvPr id="13" name="Oval 1">
            <a:extLst>
              <a:ext uri="{FF2B5EF4-FFF2-40B4-BE49-F238E27FC236}">
                <a16:creationId xmlns:a16="http://schemas.microsoft.com/office/drawing/2014/main" id="{04AA550E-D48C-4275-96D1-3125B45D7F80}"/>
              </a:ext>
            </a:extLst>
          </p:cNvPr>
          <p:cNvSpPr/>
          <p:nvPr/>
        </p:nvSpPr>
        <p:spPr>
          <a:xfrm>
            <a:off x="825153" y="1732650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9D6C69-5CE8-44C9-AB2C-C80E684A5AEF}"/>
              </a:ext>
            </a:extLst>
          </p:cNvPr>
          <p:cNvSpPr/>
          <p:nvPr/>
        </p:nvSpPr>
        <p:spPr>
          <a:xfrm>
            <a:off x="1255635" y="1698447"/>
            <a:ext cx="3176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三维地形图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123188CB-8CF2-45D4-9C79-BAA0D6A0F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951308"/>
              </p:ext>
            </p:extLst>
          </p:nvPr>
        </p:nvGraphicFramePr>
        <p:xfrm>
          <a:off x="596545" y="2416630"/>
          <a:ext cx="5134780" cy="258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C8D3564-DF2E-49EA-A837-8370AD570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13" y="1745016"/>
            <a:ext cx="6106198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3" grpId="0" animBg="1"/>
      <p:bldGraphic spid="9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70" y="3181985"/>
            <a:ext cx="12192635" cy="26104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34185" y="892175"/>
            <a:ext cx="482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rgbClr val="B52B36">
                    <a:alpha val="70000"/>
                  </a:srgb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创新点</a:t>
            </a:r>
            <a:endParaRPr lang="en-US" altLang="zh-CN" sz="4400" b="1" dirty="0">
              <a:solidFill>
                <a:srgbClr val="B52B36">
                  <a:alpha val="70000"/>
                </a:srgb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811655" y="1577340"/>
            <a:ext cx="5471160" cy="0"/>
          </a:xfrm>
          <a:prstGeom prst="line">
            <a:avLst/>
          </a:prstGeom>
          <a:ln w="12700">
            <a:solidFill>
              <a:srgbClr val="B52B3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BE0CCC0-4B3A-446E-AE14-C77D475E4457}"/>
              </a:ext>
            </a:extLst>
          </p:cNvPr>
          <p:cNvSpPr/>
          <p:nvPr/>
        </p:nvSpPr>
        <p:spPr>
          <a:xfrm>
            <a:off x="7135813" y="3181985"/>
            <a:ext cx="2687124" cy="2609693"/>
          </a:xfrm>
          <a:prstGeom prst="rect">
            <a:avLst/>
          </a:prstGeom>
          <a:solidFill>
            <a:srgbClr val="B52B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DA7310C-1211-4B9D-BFB5-7D8342FC9D5C}"/>
              </a:ext>
            </a:extLst>
          </p:cNvPr>
          <p:cNvGrpSpPr/>
          <p:nvPr/>
        </p:nvGrpSpPr>
        <p:grpSpPr>
          <a:xfrm>
            <a:off x="570746" y="3728720"/>
            <a:ext cx="1517650" cy="1517650"/>
            <a:chOff x="1203" y="5872"/>
            <a:chExt cx="2390" cy="239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E486CB8-B54D-4962-9C4E-FFA8FED4BFCB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2CFA7BA-88E3-4466-8435-FCF86EF8FD36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4DC6B78-A43E-45C9-AC3F-3C1936B3D949}"/>
              </a:ext>
            </a:extLst>
          </p:cNvPr>
          <p:cNvGrpSpPr/>
          <p:nvPr/>
        </p:nvGrpSpPr>
        <p:grpSpPr>
          <a:xfrm>
            <a:off x="2953485" y="3728084"/>
            <a:ext cx="1518285" cy="1518285"/>
            <a:chOff x="1203" y="5872"/>
            <a:chExt cx="2391" cy="2391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4795D82-0B4D-40F1-8C31-ACD987A0B28F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B50B2B-64B5-4220-9361-8B82B853C8CD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614FC32-9108-4EA3-B859-A526683B65A5}"/>
              </a:ext>
            </a:extLst>
          </p:cNvPr>
          <p:cNvGrpSpPr/>
          <p:nvPr/>
        </p:nvGrpSpPr>
        <p:grpSpPr>
          <a:xfrm>
            <a:off x="5336859" y="3728084"/>
            <a:ext cx="1518285" cy="1518285"/>
            <a:chOff x="1203" y="5872"/>
            <a:chExt cx="2391" cy="2391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93140B9-C7F6-4D98-B01C-246072073C74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06D2FAA-F615-496B-9A88-7537A8CD7167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712A536-0E9A-45D1-9C44-E34F384CD818}"/>
              </a:ext>
            </a:extLst>
          </p:cNvPr>
          <p:cNvGrpSpPr/>
          <p:nvPr/>
        </p:nvGrpSpPr>
        <p:grpSpPr>
          <a:xfrm>
            <a:off x="7720233" y="3728084"/>
            <a:ext cx="1518285" cy="1518285"/>
            <a:chOff x="1203" y="5872"/>
            <a:chExt cx="2391" cy="2391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1A32797-F9E2-4AC3-A5D9-BE4E0D76C30B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C6F703B-20DF-4393-AB10-2D0EDC69BB5E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344ECC9-8B5D-410B-923C-4E694CB079C4}"/>
              </a:ext>
            </a:extLst>
          </p:cNvPr>
          <p:cNvGrpSpPr/>
          <p:nvPr/>
        </p:nvGrpSpPr>
        <p:grpSpPr>
          <a:xfrm>
            <a:off x="10103605" y="3728719"/>
            <a:ext cx="1517650" cy="1517650"/>
            <a:chOff x="1203" y="5872"/>
            <a:chExt cx="2390" cy="239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D31D740-842C-45BD-847D-4368015144A0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E4D1F3F-E69E-4C5B-836C-1A884E357627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7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7" grpId="0"/>
      <p:bldP spid="1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创新点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ADC90A6B-4350-4385-A0F8-6515F74DA197}"/>
              </a:ext>
            </a:extLst>
          </p:cNvPr>
          <p:cNvSpPr/>
          <p:nvPr/>
        </p:nvSpPr>
        <p:spPr>
          <a:xfrm>
            <a:off x="2700210" y="2506759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181921-F5FB-4016-ACBF-E6AB24A2DD22}"/>
              </a:ext>
            </a:extLst>
          </p:cNvPr>
          <p:cNvSpPr/>
          <p:nvPr/>
        </p:nvSpPr>
        <p:spPr>
          <a:xfrm>
            <a:off x="3651392" y="2472555"/>
            <a:ext cx="518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可视化分析</a:t>
            </a: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3E5B217F-8C11-4BBE-8E96-6D04B894F35E}"/>
              </a:ext>
            </a:extLst>
          </p:cNvPr>
          <p:cNvSpPr/>
          <p:nvPr/>
        </p:nvSpPr>
        <p:spPr>
          <a:xfrm>
            <a:off x="2700210" y="3824567"/>
            <a:ext cx="410634" cy="393257"/>
          </a:xfrm>
          <a:prstGeom prst="ellipse">
            <a:avLst/>
          </a:prstGeom>
          <a:solidFill>
            <a:srgbClr val="CB5468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F5AEFA-F530-4C6E-92CF-C17DDCCDC4DB}"/>
              </a:ext>
            </a:extLst>
          </p:cNvPr>
          <p:cNvSpPr/>
          <p:nvPr/>
        </p:nvSpPr>
        <p:spPr>
          <a:xfrm>
            <a:off x="3651392" y="3790363"/>
            <a:ext cx="518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多角度数据分析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DE020539-497E-4D41-98F2-ABB874AC7C62}"/>
              </a:ext>
            </a:extLst>
          </p:cNvPr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10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4" grpId="0" animBg="1"/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70563" y="0"/>
            <a:ext cx="3621438" cy="6858000"/>
          </a:xfrm>
          <a:prstGeom prst="rect">
            <a:avLst/>
          </a:prstGeom>
          <a:solidFill>
            <a:srgbClr val="B52B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93994" y="1377499"/>
            <a:ext cx="4995502" cy="64008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B5468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可视化</a:t>
            </a:r>
            <a:r>
              <a:rPr lang="zh-CN" altLang="en-US" sz="3600" b="1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分析</a:t>
            </a:r>
            <a:endParaRPr lang="zh-CN" altLang="en-US" sz="2800" b="1" dirty="0">
              <a:solidFill>
                <a:srgbClr val="7F7F7F"/>
              </a:solidFill>
              <a:latin typeface="+mn-ea"/>
            </a:endParaRPr>
          </a:p>
        </p:txBody>
      </p:sp>
      <p:sp>
        <p:nvSpPr>
          <p:cNvPr id="7" name="文本框 22"/>
          <p:cNvSpPr txBox="1"/>
          <p:nvPr/>
        </p:nvSpPr>
        <p:spPr>
          <a:xfrm flipH="1">
            <a:off x="1193994" y="2134665"/>
            <a:ext cx="6790216" cy="181402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3D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3DMax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搭建地区的地形图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形象地展示了地区的地形地貌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22"/>
          <p:cNvSpPr txBox="1"/>
          <p:nvPr/>
        </p:nvSpPr>
        <p:spPr>
          <a:xfrm flipH="1">
            <a:off x="1193994" y="4065774"/>
            <a:ext cx="4777916" cy="151528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 &lt;/canvas&gt;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0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0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在网页上绘制图像</a:t>
            </a:r>
            <a:endParaRPr lang="en-US" altLang="zh-CN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实现掉落的雨点动画效果</a:t>
            </a:r>
            <a:endParaRPr lang="en-US" altLang="zh-CN" sz="20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575" y="3152140"/>
            <a:ext cx="4892675" cy="2814955"/>
            <a:chOff x="9645" y="4964"/>
            <a:chExt cx="7705" cy="4433"/>
          </a:xfrm>
        </p:grpSpPr>
        <p:pic>
          <p:nvPicPr>
            <p:cNvPr id="4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0464" y="5156"/>
              <a:ext cx="5927" cy="3867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849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/>
      <p:bldP spid="7" grpId="0" bldLvl="0" animBg="1"/>
      <p:bldP spid="9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文"/>
          <p:cNvSpPr/>
          <p:nvPr/>
        </p:nvSpPr>
        <p:spPr>
          <a:xfrm>
            <a:off x="764135" y="4353611"/>
            <a:ext cx="39848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绘制吃辣地图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分析辣椒的传播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分析饮食习惯与地理位置的关系</a:t>
            </a:r>
            <a:endParaRPr lang="en-GB" alt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分点上正文"/>
          <p:cNvSpPr/>
          <p:nvPr/>
        </p:nvSpPr>
        <p:spPr>
          <a:xfrm>
            <a:off x="5441950" y="4349115"/>
            <a:ext cx="20008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搭建三维模型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分析地区地形地貌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结合自然地理知识进行分析</a:t>
            </a:r>
            <a:endParaRPr lang="en-GB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分点上标题"/>
          <p:cNvSpPr/>
          <p:nvPr/>
        </p:nvSpPr>
        <p:spPr>
          <a:xfrm>
            <a:off x="1263015" y="3953510"/>
            <a:ext cx="3486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CB54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吃辣程度分析数据</a:t>
            </a:r>
          </a:p>
        </p:txBody>
      </p:sp>
      <p:sp>
        <p:nvSpPr>
          <p:cNvPr id="10" name="分点上正文"/>
          <p:cNvSpPr/>
          <p:nvPr/>
        </p:nvSpPr>
        <p:spPr>
          <a:xfrm>
            <a:off x="5441949" y="1426210"/>
            <a:ext cx="20753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绘制折线图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与全国平均形成对比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分析地区的气候特点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分点上标题"/>
          <p:cNvSpPr/>
          <p:nvPr/>
        </p:nvSpPr>
        <p:spPr>
          <a:xfrm>
            <a:off x="5441802" y="1026349"/>
            <a:ext cx="2145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B54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温湿度数据</a:t>
            </a:r>
            <a:endParaRPr lang="en-US" altLang="zh-CN" sz="2400" b="1" dirty="0">
              <a:solidFill>
                <a:srgbClr val="CB54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分点上标题"/>
          <p:cNvSpPr/>
          <p:nvPr/>
        </p:nvSpPr>
        <p:spPr>
          <a:xfrm>
            <a:off x="5441802" y="3949139"/>
            <a:ext cx="2145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CB54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DEM</a:t>
            </a:r>
            <a:r>
              <a:rPr lang="zh-CN" altLang="en-US" sz="2400" b="1" dirty="0">
                <a:solidFill>
                  <a:srgbClr val="CB54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</a:t>
            </a:r>
            <a:endParaRPr lang="en-US" altLang="zh-CN" sz="2400" dirty="0">
              <a:solidFill>
                <a:srgbClr val="CB54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多角度数据分析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670560" y="1107440"/>
            <a:ext cx="4077970" cy="244221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680960" y="1106805"/>
            <a:ext cx="3840480" cy="24428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680960" y="3949065"/>
            <a:ext cx="3840480" cy="244284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3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10" grpId="0"/>
      <p:bldP spid="11" grpId="0"/>
      <p:bldP spid="12" grpId="0"/>
      <p:bldP spid="12" grpId="1"/>
      <p:bldP spid="8" grpId="0" bldLvl="0" animBg="1"/>
      <p:bldP spid="9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文"/>
          <p:cNvSpPr/>
          <p:nvPr/>
        </p:nvSpPr>
        <p:spPr>
          <a:xfrm>
            <a:off x="764135" y="4353611"/>
            <a:ext cx="39848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丰富主题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美化页面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进一步证实饮食文化与地域密不可分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分点上正文"/>
          <p:cNvSpPr/>
          <p:nvPr/>
        </p:nvSpPr>
        <p:spPr>
          <a:xfrm>
            <a:off x="5441950" y="4349115"/>
            <a:ext cx="21560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绘制轨迹图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总览川菜的传播路径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将饮食文化的影响力可视化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分点上标题"/>
          <p:cNvSpPr/>
          <p:nvPr/>
        </p:nvSpPr>
        <p:spPr>
          <a:xfrm>
            <a:off x="1263015" y="3953510"/>
            <a:ext cx="3486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CB54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网页文字图片数据</a:t>
            </a:r>
          </a:p>
        </p:txBody>
      </p:sp>
      <p:sp>
        <p:nvSpPr>
          <p:cNvPr id="10" name="分点上正文"/>
          <p:cNvSpPr/>
          <p:nvPr/>
        </p:nvSpPr>
        <p:spPr>
          <a:xfrm>
            <a:off x="5441949" y="1426210"/>
            <a:ext cx="20753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绘制轨迹图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总览辣椒的传播路径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从历史的角度来解释饮食文化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分点上标题"/>
          <p:cNvSpPr/>
          <p:nvPr/>
        </p:nvSpPr>
        <p:spPr>
          <a:xfrm>
            <a:off x="5441802" y="1026349"/>
            <a:ext cx="2239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B54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传播路线数据</a:t>
            </a:r>
            <a:endParaRPr lang="en-US" altLang="zh-CN" sz="2400" b="1" dirty="0">
              <a:solidFill>
                <a:srgbClr val="CB54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分点上标题"/>
          <p:cNvSpPr/>
          <p:nvPr/>
        </p:nvSpPr>
        <p:spPr>
          <a:xfrm>
            <a:off x="5441802" y="3949139"/>
            <a:ext cx="2239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B54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发展路线数据</a:t>
            </a:r>
            <a:endParaRPr lang="en-US" altLang="zh-CN" sz="2400" dirty="0">
              <a:solidFill>
                <a:srgbClr val="CB54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36975" y="334010"/>
            <a:ext cx="471805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多角度数据分析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670560" y="1107440"/>
            <a:ext cx="4077970" cy="244221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80960" y="1106805"/>
            <a:ext cx="3840480" cy="24428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680960" y="3949065"/>
            <a:ext cx="3840480" cy="244284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0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10" grpId="0"/>
      <p:bldP spid="11" grpId="0"/>
      <p:bldP spid="12" grpId="0"/>
      <p:bldP spid="12" grpId="1"/>
      <p:bldP spid="8" grpId="0" bldLvl="0" animBg="1"/>
      <p:bldP spid="9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70" y="3181985"/>
            <a:ext cx="12192635" cy="26104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34185" y="892175"/>
            <a:ext cx="482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rgbClr val="B52B36">
                    <a:alpha val="70000"/>
                  </a:srgb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成果展示</a:t>
            </a:r>
            <a:endParaRPr lang="en-US" altLang="zh-CN" sz="4400" b="1" dirty="0">
              <a:solidFill>
                <a:srgbClr val="B52B36">
                  <a:alpha val="70000"/>
                </a:srgb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811655" y="1577340"/>
            <a:ext cx="5471160" cy="0"/>
          </a:xfrm>
          <a:prstGeom prst="line">
            <a:avLst/>
          </a:prstGeom>
          <a:ln w="12700">
            <a:solidFill>
              <a:srgbClr val="B52B3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BE0CCC0-4B3A-446E-AE14-C77D475E4457}"/>
              </a:ext>
            </a:extLst>
          </p:cNvPr>
          <p:cNvSpPr/>
          <p:nvPr/>
        </p:nvSpPr>
        <p:spPr>
          <a:xfrm>
            <a:off x="9504241" y="3182777"/>
            <a:ext cx="2687124" cy="2609693"/>
          </a:xfrm>
          <a:prstGeom prst="rect">
            <a:avLst/>
          </a:prstGeom>
          <a:solidFill>
            <a:srgbClr val="B52B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DA7310C-1211-4B9D-BFB5-7D8342FC9D5C}"/>
              </a:ext>
            </a:extLst>
          </p:cNvPr>
          <p:cNvGrpSpPr/>
          <p:nvPr/>
        </p:nvGrpSpPr>
        <p:grpSpPr>
          <a:xfrm>
            <a:off x="570746" y="3728720"/>
            <a:ext cx="1517650" cy="1517650"/>
            <a:chOff x="1203" y="5872"/>
            <a:chExt cx="2390" cy="239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E486CB8-B54D-4962-9C4E-FFA8FED4BFCB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2CFA7BA-88E3-4466-8435-FCF86EF8FD36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4DC6B78-A43E-45C9-AC3F-3C1936B3D949}"/>
              </a:ext>
            </a:extLst>
          </p:cNvPr>
          <p:cNvGrpSpPr/>
          <p:nvPr/>
        </p:nvGrpSpPr>
        <p:grpSpPr>
          <a:xfrm>
            <a:off x="2953485" y="3728084"/>
            <a:ext cx="1518285" cy="1518285"/>
            <a:chOff x="1203" y="5872"/>
            <a:chExt cx="2391" cy="2391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4795D82-0B4D-40F1-8C31-ACD987A0B28F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B50B2B-64B5-4220-9361-8B82B853C8CD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614FC32-9108-4EA3-B859-A526683B65A5}"/>
              </a:ext>
            </a:extLst>
          </p:cNvPr>
          <p:cNvGrpSpPr/>
          <p:nvPr/>
        </p:nvGrpSpPr>
        <p:grpSpPr>
          <a:xfrm>
            <a:off x="5336859" y="3728084"/>
            <a:ext cx="1518285" cy="1518285"/>
            <a:chOff x="1203" y="5872"/>
            <a:chExt cx="2391" cy="2391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93140B9-C7F6-4D98-B01C-246072073C74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06D2FAA-F615-496B-9A88-7537A8CD7167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712A536-0E9A-45D1-9C44-E34F384CD818}"/>
              </a:ext>
            </a:extLst>
          </p:cNvPr>
          <p:cNvGrpSpPr/>
          <p:nvPr/>
        </p:nvGrpSpPr>
        <p:grpSpPr>
          <a:xfrm>
            <a:off x="7720233" y="3728084"/>
            <a:ext cx="1518285" cy="1518285"/>
            <a:chOff x="1203" y="5872"/>
            <a:chExt cx="2391" cy="2391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1A32797-F9E2-4AC3-A5D9-BE4E0D76C30B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C6F703B-20DF-4393-AB10-2D0EDC69BB5E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344ECC9-8B5D-410B-923C-4E694CB079C4}"/>
              </a:ext>
            </a:extLst>
          </p:cNvPr>
          <p:cNvGrpSpPr/>
          <p:nvPr/>
        </p:nvGrpSpPr>
        <p:grpSpPr>
          <a:xfrm>
            <a:off x="10103605" y="3728719"/>
            <a:ext cx="1517650" cy="1517650"/>
            <a:chOff x="1203" y="5872"/>
            <a:chExt cx="2390" cy="239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D31D740-842C-45BD-847D-4368015144A0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E4D1F3F-E69E-4C5B-836C-1A884E357627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7" grpId="0"/>
      <p:bldP spid="1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70" y="3181985"/>
            <a:ext cx="12192635" cy="26104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1676" y="3184210"/>
            <a:ext cx="2687124" cy="2609693"/>
          </a:xfrm>
          <a:prstGeom prst="rect">
            <a:avLst/>
          </a:prstGeom>
          <a:solidFill>
            <a:srgbClr val="B52B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734185" y="892175"/>
            <a:ext cx="482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rgbClr val="B52B36">
                    <a:alpha val="70000"/>
                  </a:srgb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项目概述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1811655" y="1577340"/>
            <a:ext cx="5471160" cy="0"/>
          </a:xfrm>
          <a:prstGeom prst="line">
            <a:avLst/>
          </a:prstGeom>
          <a:ln w="12700">
            <a:solidFill>
              <a:srgbClr val="B52B3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70746" y="3728720"/>
            <a:ext cx="1517650" cy="1517650"/>
            <a:chOff x="1203" y="5872"/>
            <a:chExt cx="2390" cy="2390"/>
          </a:xfrm>
        </p:grpSpPr>
        <p:sp>
          <p:nvSpPr>
            <p:cNvPr id="7" name="椭圆 6"/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53485" y="3728084"/>
            <a:ext cx="1518285" cy="1518285"/>
            <a:chOff x="1203" y="5872"/>
            <a:chExt cx="2391" cy="2391"/>
          </a:xfrm>
        </p:grpSpPr>
        <p:sp>
          <p:nvSpPr>
            <p:cNvPr id="14" name="椭圆 13"/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336859" y="3728084"/>
            <a:ext cx="1518285" cy="1518285"/>
            <a:chOff x="1203" y="5872"/>
            <a:chExt cx="2391" cy="2391"/>
          </a:xfrm>
        </p:grpSpPr>
        <p:sp>
          <p:nvSpPr>
            <p:cNvPr id="22" name="椭圆 21"/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720233" y="3728084"/>
            <a:ext cx="1518285" cy="1518285"/>
            <a:chOff x="1203" y="5872"/>
            <a:chExt cx="2391" cy="2391"/>
          </a:xfrm>
        </p:grpSpPr>
        <p:sp>
          <p:nvSpPr>
            <p:cNvPr id="29" name="椭圆 28"/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0E71987-C601-4ADE-A762-5AA99D995834}"/>
              </a:ext>
            </a:extLst>
          </p:cNvPr>
          <p:cNvGrpSpPr/>
          <p:nvPr/>
        </p:nvGrpSpPr>
        <p:grpSpPr>
          <a:xfrm>
            <a:off x="10103605" y="3728719"/>
            <a:ext cx="1517650" cy="1517650"/>
            <a:chOff x="1203" y="5872"/>
            <a:chExt cx="2390" cy="239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DCC465F-C883-452B-9B74-77972904D62E}"/>
                </a:ext>
              </a:extLst>
            </p:cNvPr>
            <p:cNvSpPr/>
            <p:nvPr/>
          </p:nvSpPr>
          <p:spPr>
            <a:xfrm>
              <a:off x="1203" y="5872"/>
              <a:ext cx="2391" cy="2391"/>
            </a:xfrm>
            <a:prstGeom prst="ellipse">
              <a:avLst/>
            </a:prstGeom>
            <a:noFill/>
            <a:ln w="2540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5F58BD-3576-498B-A24B-B2CF078738DE}"/>
                </a:ext>
              </a:extLst>
            </p:cNvPr>
            <p:cNvSpPr txBox="1"/>
            <p:nvPr/>
          </p:nvSpPr>
          <p:spPr>
            <a:xfrm>
              <a:off x="1343" y="6224"/>
              <a:ext cx="2110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2" grpId="0" bldLvl="0" animBg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用户体验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DE020539-497E-4D41-98F2-ABB874AC7C62}"/>
              </a:ext>
            </a:extLst>
          </p:cNvPr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30431AEB-E45C-4E0E-8E37-2FDB43892495}"/>
              </a:ext>
            </a:extLst>
          </p:cNvPr>
          <p:cNvSpPr txBox="1"/>
          <p:nvPr/>
        </p:nvSpPr>
        <p:spPr>
          <a:xfrm>
            <a:off x="4528827" y="1245629"/>
            <a:ext cx="4258855" cy="406508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176924">
              <a:lnSpc>
                <a:spcPct val="200000"/>
              </a:lnSpc>
              <a:buClr>
                <a:srgbClr val="CB5468"/>
              </a:buClr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</a:t>
            </a:r>
            <a:endParaRPr lang="en-US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176924">
              <a:lnSpc>
                <a:spcPct val="200000"/>
              </a:lnSpc>
              <a:buClr>
                <a:srgbClr val="CB5468"/>
              </a:buClr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内容多样</a:t>
            </a:r>
            <a:endParaRPr lang="en-US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176924">
              <a:lnSpc>
                <a:spcPct val="200000"/>
              </a:lnSpc>
              <a:buClr>
                <a:srgbClr val="CB5468"/>
              </a:buClr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界面简洁美观</a:t>
            </a:r>
            <a:endParaRPr lang="en-US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176924">
              <a:lnSpc>
                <a:spcPct val="200000"/>
              </a:lnSpc>
              <a:buClr>
                <a:srgbClr val="CB5468"/>
              </a:buClr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分类清晰</a:t>
            </a:r>
            <a:endParaRPr lang="en-US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176924">
              <a:lnSpc>
                <a:spcPct val="200000"/>
              </a:lnSpc>
              <a:buClr>
                <a:srgbClr val="CB5468"/>
              </a:buClr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层次分明</a:t>
            </a:r>
            <a:endParaRPr lang="en-US" altLang="zh-CN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24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品舌尖美食，感中国地理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62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中华美食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文化博大精深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6D64AFE-7341-4C12-A0FB-3E7219DE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845534-C10E-4A02-AB8F-80611734A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3499"/>
            <a:ext cx="12192000" cy="62801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1EE783-367C-4B1E-B5E1-2F289F72E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762"/>
            <a:ext cx="12192000" cy="6280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2A00B5-3F82-4414-82FE-539BBF66C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6762"/>
            <a:ext cx="12192000" cy="6280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522FFB-4406-4065-AEAE-182A5D5C1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6437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4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搜索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以四川为例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524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词云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36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三维地形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93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气温分析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湿度分析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5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轨迹地图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25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轨迹地图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73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>
            <a:extLst>
              <a:ext uri="{FF2B5EF4-FFF2-40B4-BE49-F238E27FC236}">
                <a16:creationId xmlns:a16="http://schemas.microsoft.com/office/drawing/2014/main" id="{05839F65-BA5E-40EC-928F-C3BAAE9A6796}"/>
              </a:ext>
            </a:extLst>
          </p:cNvPr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AA2CEAD-B656-4FF9-80E9-20754EA86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83" y="1082792"/>
            <a:ext cx="3575893" cy="469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8D319F8-BC78-40EF-803B-842088863B51}"/>
              </a:ext>
            </a:extLst>
          </p:cNvPr>
          <p:cNvGrpSpPr/>
          <p:nvPr/>
        </p:nvGrpSpPr>
        <p:grpSpPr>
          <a:xfrm>
            <a:off x="5600800" y="1781667"/>
            <a:ext cx="4505726" cy="3294666"/>
            <a:chOff x="7077" y="2449"/>
            <a:chExt cx="5560" cy="4863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C5439B-C5B4-4F79-8FB0-8A57134AF822}"/>
                </a:ext>
              </a:extLst>
            </p:cNvPr>
            <p:cNvSpPr txBox="1"/>
            <p:nvPr/>
          </p:nvSpPr>
          <p:spPr>
            <a:xfrm>
              <a:off x="7077" y="2449"/>
              <a:ext cx="937" cy="4862"/>
            </a:xfrm>
            <a:custGeom>
              <a:avLst/>
              <a:gdLst/>
              <a:ahLst/>
              <a:cxnLst/>
              <a:rect l="l" t="t" r="r" b="b"/>
              <a:pathLst>
                <a:path w="594936" h="2743232">
                  <a:moveTo>
                    <a:pt x="0" y="0"/>
                  </a:moveTo>
                  <a:lnTo>
                    <a:pt x="594936" y="0"/>
                  </a:lnTo>
                  <a:lnTo>
                    <a:pt x="594936" y="142429"/>
                  </a:lnTo>
                  <a:lnTo>
                    <a:pt x="183970" y="142429"/>
                  </a:lnTo>
                  <a:lnTo>
                    <a:pt x="183970" y="2600804"/>
                  </a:lnTo>
                  <a:lnTo>
                    <a:pt x="594936" y="2600804"/>
                  </a:lnTo>
                  <a:lnTo>
                    <a:pt x="594936" y="2743232"/>
                  </a:lnTo>
                  <a:lnTo>
                    <a:pt x="0" y="2743232"/>
                  </a:lnTo>
                  <a:close/>
                </a:path>
              </a:pathLst>
            </a:custGeom>
            <a:solidFill>
              <a:srgbClr val="B52B36">
                <a:alpha val="70000"/>
              </a:srgb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39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8E2F825-2AAE-4698-A2E3-9CDD4EE1FD0F}"/>
                </a:ext>
              </a:extLst>
            </p:cNvPr>
            <p:cNvSpPr txBox="1"/>
            <p:nvPr/>
          </p:nvSpPr>
          <p:spPr>
            <a:xfrm flipH="1">
              <a:off x="11700" y="2450"/>
              <a:ext cx="937" cy="4862"/>
            </a:xfrm>
            <a:custGeom>
              <a:avLst/>
              <a:gdLst/>
              <a:ahLst/>
              <a:cxnLst/>
              <a:rect l="l" t="t" r="r" b="b"/>
              <a:pathLst>
                <a:path w="594936" h="2743232">
                  <a:moveTo>
                    <a:pt x="0" y="0"/>
                  </a:moveTo>
                  <a:lnTo>
                    <a:pt x="594936" y="0"/>
                  </a:lnTo>
                  <a:lnTo>
                    <a:pt x="594936" y="142429"/>
                  </a:lnTo>
                  <a:lnTo>
                    <a:pt x="183970" y="142429"/>
                  </a:lnTo>
                  <a:lnTo>
                    <a:pt x="183970" y="2600804"/>
                  </a:lnTo>
                  <a:lnTo>
                    <a:pt x="594936" y="2600804"/>
                  </a:lnTo>
                  <a:lnTo>
                    <a:pt x="594936" y="2743232"/>
                  </a:lnTo>
                  <a:lnTo>
                    <a:pt x="0" y="2743232"/>
                  </a:lnTo>
                  <a:close/>
                </a:path>
              </a:pathLst>
            </a:custGeom>
            <a:solidFill>
              <a:srgbClr val="B52B36">
                <a:alpha val="70000"/>
              </a:srgb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3900"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191E71F-4B2C-4433-99E7-D14A7B8B400C}"/>
              </a:ext>
            </a:extLst>
          </p:cNvPr>
          <p:cNvSpPr txBox="1"/>
          <p:nvPr/>
        </p:nvSpPr>
        <p:spPr>
          <a:xfrm>
            <a:off x="6475318" y="1995036"/>
            <a:ext cx="2677656" cy="30873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中国近代文明进化，惟饮食一道之进步，至今尚为文明各国所不及！</a:t>
            </a:r>
            <a:r>
              <a:rPr lang="en-US" altLang="zh-CN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孙中山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17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轨迹地图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28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食辣地图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67310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96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食物是地域的特征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2BAA80-740E-4BA5-94F1-E74BB81BE29C}"/>
              </a:ext>
            </a:extLst>
          </p:cNvPr>
          <p:cNvGrpSpPr/>
          <p:nvPr/>
        </p:nvGrpSpPr>
        <p:grpSpPr>
          <a:xfrm>
            <a:off x="795020" y="1155700"/>
            <a:ext cx="11290300" cy="5702300"/>
            <a:chOff x="9645" y="4964"/>
            <a:chExt cx="7705" cy="44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BA13A9D2-397E-4C85-85E6-E5A64CDF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" y="4964"/>
              <a:ext cx="7705" cy="443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ABC95E-627B-4795-9A7C-4348F51B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0" y="5156"/>
              <a:ext cx="5927" cy="386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596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583601" y="659717"/>
            <a:ext cx="4187598" cy="4187598"/>
          </a:xfrm>
          <a:prstGeom prst="ellipse">
            <a:avLst/>
          </a:prstGeom>
          <a:solidFill>
            <a:srgbClr val="B52B3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</a:t>
            </a:r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62800" y="5556283"/>
            <a:ext cx="5029200" cy="461665"/>
          </a:xfrm>
          <a:prstGeom prst="rect">
            <a:avLst/>
          </a:prstGeom>
          <a:solidFill>
            <a:srgbClr val="B52B36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指导老师：孟庆祥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02936" y="5556283"/>
            <a:ext cx="187294" cy="369332"/>
          </a:xfrm>
          <a:prstGeom prst="rect">
            <a:avLst/>
          </a:prstGeom>
          <a:solidFill>
            <a:srgbClr val="B52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9" grpId="0" bldLvl="0" animBg="1"/>
      <p:bldP spid="29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664575" y="2387282"/>
            <a:ext cx="2552065" cy="143573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12510" y="936942"/>
            <a:ext cx="2552065" cy="143573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60445" y="2372677"/>
            <a:ext cx="2552065" cy="143573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06475" y="936942"/>
            <a:ext cx="2553970" cy="143573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八大菜系</a:t>
            </a:r>
            <a:endParaRPr lang="zh-CN" altLang="en-US" sz="3200" b="1" dirty="0">
              <a:solidFill>
                <a:srgbClr val="B52B36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06325" y="4553490"/>
            <a:ext cx="10212070" cy="168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中国饮食文化的</a:t>
            </a:r>
            <a:r>
              <a:rPr lang="zh-CN" altLang="en-US" sz="2400" b="1" dirty="0">
                <a:solidFill>
                  <a:srgbClr val="CB54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菜系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，是指在一定区域内，由于</a:t>
            </a:r>
            <a:r>
              <a:rPr lang="zh-CN" altLang="en-US" sz="2400" b="1" dirty="0">
                <a:solidFill>
                  <a:srgbClr val="CB54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气候、地理、历史、物产及饮食风俗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的不同，经过漫长历史演变而形成的一整套自成体系的烹饪技艺和风味，并被全国各地所承认的地方菜肴。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9ED2FC6-C332-4289-8C5E-F3ED45B36FA7}"/>
              </a:ext>
            </a:extLst>
          </p:cNvPr>
          <p:cNvSpPr/>
          <p:nvPr/>
        </p:nvSpPr>
        <p:spPr>
          <a:xfrm>
            <a:off x="3560144" y="935037"/>
            <a:ext cx="2552065" cy="143573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117CAFD-3935-4C37-BD70-BCDEE426EDA3}"/>
              </a:ext>
            </a:extLst>
          </p:cNvPr>
          <p:cNvSpPr/>
          <p:nvPr/>
        </p:nvSpPr>
        <p:spPr>
          <a:xfrm>
            <a:off x="1006325" y="2370772"/>
            <a:ext cx="2553970" cy="143573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884706-F3F5-4BD0-B689-D6F51E9097A3}"/>
              </a:ext>
            </a:extLst>
          </p:cNvPr>
          <p:cNvSpPr/>
          <p:nvPr/>
        </p:nvSpPr>
        <p:spPr>
          <a:xfrm>
            <a:off x="6111557" y="2370771"/>
            <a:ext cx="2553970" cy="143573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6E83BAD-0592-48EA-9873-A25302D725A1}"/>
              </a:ext>
            </a:extLst>
          </p:cNvPr>
          <p:cNvSpPr/>
          <p:nvPr/>
        </p:nvSpPr>
        <p:spPr>
          <a:xfrm>
            <a:off x="8663622" y="951547"/>
            <a:ext cx="2553970" cy="1435735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86E21D-5707-4735-AE72-B5149635DFD1}"/>
              </a:ext>
            </a:extLst>
          </p:cNvPr>
          <p:cNvSpPr txBox="1"/>
          <p:nvPr/>
        </p:nvSpPr>
        <p:spPr>
          <a:xfrm>
            <a:off x="3117457" y="2017950"/>
            <a:ext cx="441960" cy="369332"/>
          </a:xfrm>
          <a:prstGeom prst="rect">
            <a:avLst/>
          </a:prstGeom>
          <a:solidFill>
            <a:srgbClr val="CB5468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川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7C0C646-4D6F-4DE9-92AC-F5725C03D415}"/>
              </a:ext>
            </a:extLst>
          </p:cNvPr>
          <p:cNvSpPr txBox="1"/>
          <p:nvPr/>
        </p:nvSpPr>
        <p:spPr>
          <a:xfrm>
            <a:off x="5668645" y="3453685"/>
            <a:ext cx="441960" cy="369332"/>
          </a:xfrm>
          <a:prstGeom prst="rect">
            <a:avLst/>
          </a:prstGeom>
          <a:solidFill>
            <a:srgbClr val="CB5468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徽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C6BB9F1-49B9-403B-9947-A1461074BEA9}"/>
              </a:ext>
            </a:extLst>
          </p:cNvPr>
          <p:cNvSpPr txBox="1"/>
          <p:nvPr/>
        </p:nvSpPr>
        <p:spPr>
          <a:xfrm>
            <a:off x="8220710" y="2017950"/>
            <a:ext cx="441960" cy="369332"/>
          </a:xfrm>
          <a:prstGeom prst="rect">
            <a:avLst/>
          </a:prstGeom>
          <a:solidFill>
            <a:srgbClr val="CB5468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鲁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F1A2C18-9581-4124-BB7D-909E9424CF67}"/>
              </a:ext>
            </a:extLst>
          </p:cNvPr>
          <p:cNvSpPr txBox="1"/>
          <p:nvPr/>
        </p:nvSpPr>
        <p:spPr>
          <a:xfrm>
            <a:off x="10774679" y="3453685"/>
            <a:ext cx="441960" cy="369332"/>
          </a:xfrm>
          <a:prstGeom prst="rect">
            <a:avLst/>
          </a:prstGeom>
          <a:solidFill>
            <a:srgbClr val="CB5468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闽</a:t>
            </a:r>
            <a:endParaRPr lang="en-US" altLang="zh-CN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0882624-3DE2-4B56-9AB7-8ECB98031B64}"/>
              </a:ext>
            </a:extLst>
          </p:cNvPr>
          <p:cNvSpPr txBox="1"/>
          <p:nvPr/>
        </p:nvSpPr>
        <p:spPr>
          <a:xfrm>
            <a:off x="3114675" y="3429000"/>
            <a:ext cx="441960" cy="369332"/>
          </a:xfrm>
          <a:prstGeom prst="rect">
            <a:avLst/>
          </a:prstGeom>
          <a:solidFill>
            <a:srgbClr val="CB5468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3009260-8DD4-4687-8AC6-7196A4443B47}"/>
              </a:ext>
            </a:extLst>
          </p:cNvPr>
          <p:cNvSpPr txBox="1"/>
          <p:nvPr/>
        </p:nvSpPr>
        <p:spPr>
          <a:xfrm>
            <a:off x="5668645" y="2004295"/>
            <a:ext cx="441960" cy="369332"/>
          </a:xfrm>
          <a:prstGeom prst="rect">
            <a:avLst/>
          </a:prstGeom>
          <a:solidFill>
            <a:srgbClr val="CB5468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苏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7D19826-A6EB-4936-BEB5-D96244F3EC8F}"/>
              </a:ext>
            </a:extLst>
          </p:cNvPr>
          <p:cNvSpPr txBox="1"/>
          <p:nvPr/>
        </p:nvSpPr>
        <p:spPr>
          <a:xfrm>
            <a:off x="8234045" y="3441079"/>
            <a:ext cx="441960" cy="369332"/>
          </a:xfrm>
          <a:prstGeom prst="rect">
            <a:avLst/>
          </a:prstGeom>
          <a:solidFill>
            <a:srgbClr val="CB5468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粤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406FF52-2A61-44B9-8DDC-A774848D0896}"/>
              </a:ext>
            </a:extLst>
          </p:cNvPr>
          <p:cNvSpPr txBox="1"/>
          <p:nvPr/>
        </p:nvSpPr>
        <p:spPr>
          <a:xfrm>
            <a:off x="10770870" y="2004295"/>
            <a:ext cx="441960" cy="369332"/>
          </a:xfrm>
          <a:prstGeom prst="rect">
            <a:avLst/>
          </a:prstGeom>
          <a:solidFill>
            <a:srgbClr val="CB5468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浙</a:t>
            </a:r>
          </a:p>
        </p:txBody>
      </p:sp>
    </p:spTree>
    <p:extLst>
      <p:ext uri="{BB962C8B-B14F-4D97-AF65-F5344CB8AC3E}">
        <p14:creationId xmlns:p14="http://schemas.microsoft.com/office/powerpoint/2010/main" val="25254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4" grpId="0" animBg="1"/>
      <p:bldP spid="9" grpId="0" bldLvl="0" animBg="1"/>
      <p:bldP spid="14" grpId="0"/>
      <p:bldP spid="33" grpId="0" animBg="1"/>
      <p:bldP spid="34" grpId="0" animBg="1"/>
      <p:bldP spid="36" grpId="0" animBg="1"/>
      <p:bldP spid="56" grpId="0" animBg="1"/>
      <p:bldP spid="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科学分析八大菜系特色</a:t>
            </a:r>
            <a:endParaRPr lang="zh-CN" altLang="en-US" sz="3200" b="1" dirty="0">
              <a:solidFill>
                <a:srgbClr val="B52B36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标题"/>
          <p:cNvSpPr/>
          <p:nvPr/>
        </p:nvSpPr>
        <p:spPr>
          <a:xfrm>
            <a:off x="2394173" y="2759972"/>
            <a:ext cx="2825167" cy="148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科学分析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rgbClr val="CB5468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八大菜系</a:t>
            </a:r>
            <a:endParaRPr lang="en-US" altLang="zh-CN" sz="2400" b="1" dirty="0">
              <a:solidFill>
                <a:srgbClr val="CB5468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特色</a:t>
            </a:r>
            <a:endParaRPr lang="zh-CN" altLang="en-US" sz="4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32107" y="2074214"/>
            <a:ext cx="594995" cy="3087370"/>
          </a:xfrm>
          <a:custGeom>
            <a:avLst/>
            <a:gdLst/>
            <a:ahLst/>
            <a:cxnLst/>
            <a:rect l="l" t="t" r="r" b="b"/>
            <a:pathLst>
              <a:path w="594936" h="2743232">
                <a:moveTo>
                  <a:pt x="0" y="0"/>
                </a:moveTo>
                <a:lnTo>
                  <a:pt x="594936" y="0"/>
                </a:lnTo>
                <a:lnTo>
                  <a:pt x="594936" y="142429"/>
                </a:lnTo>
                <a:lnTo>
                  <a:pt x="183970" y="142429"/>
                </a:lnTo>
                <a:lnTo>
                  <a:pt x="183970" y="2600804"/>
                </a:lnTo>
                <a:lnTo>
                  <a:pt x="594936" y="2600804"/>
                </a:lnTo>
                <a:lnTo>
                  <a:pt x="594936" y="2743232"/>
                </a:lnTo>
                <a:lnTo>
                  <a:pt x="0" y="2743232"/>
                </a:lnTo>
                <a:close/>
              </a:path>
            </a:pathLst>
          </a:custGeom>
          <a:solidFill>
            <a:srgbClr val="B52B36">
              <a:alpha val="7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dirty="0"/>
          </a:p>
        </p:txBody>
      </p:sp>
      <p:sp>
        <p:nvSpPr>
          <p:cNvPr id="2" name="正文"/>
          <p:cNvSpPr/>
          <p:nvPr/>
        </p:nvSpPr>
        <p:spPr>
          <a:xfrm>
            <a:off x="6244495" y="2759972"/>
            <a:ext cx="3789045" cy="148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CB5468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自然</a:t>
            </a:r>
            <a:r>
              <a:rPr lang="zh-CN" altLang="en-US" sz="2400" b="1" dirty="0">
                <a:solidFill>
                  <a:prstClr val="white">
                    <a:lumMod val="50000"/>
                  </a:prst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 地形 </a:t>
            </a:r>
            <a:r>
              <a:rPr lang="zh-CN" altLang="en-US" sz="2400" b="1" dirty="0">
                <a:solidFill>
                  <a:srgbClr val="7F7F7F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气候</a:t>
            </a:r>
            <a:r>
              <a:rPr lang="zh-CN" altLang="en-US" sz="2400" b="1" dirty="0">
                <a:solidFill>
                  <a:prstClr val="white">
                    <a:lumMod val="50000"/>
                  </a:prst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 </a:t>
            </a:r>
            <a:endParaRPr lang="en-US" altLang="zh-CN" sz="2400" b="1" dirty="0">
              <a:solidFill>
                <a:prstClr val="white">
                  <a:lumMod val="50000"/>
                </a:prst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lvl="0" algn="just">
              <a:lnSpc>
                <a:spcPct val="130000"/>
              </a:lnSpc>
            </a:pPr>
            <a:endParaRPr lang="en-US" altLang="zh-CN" sz="2400" b="1" dirty="0">
              <a:solidFill>
                <a:prstClr val="white">
                  <a:lumMod val="50000"/>
                </a:prst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lvl="0"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CB5468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人文 </a:t>
            </a:r>
            <a:r>
              <a:rPr lang="zh-CN" altLang="en-US" sz="2400" b="1" dirty="0">
                <a:solidFill>
                  <a:srgbClr val="7F7F7F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民俗 历史</a:t>
            </a:r>
            <a:endParaRPr lang="zh-CN" altLang="en-US" sz="4400" dirty="0">
              <a:solidFill>
                <a:srgbClr val="7F7F7F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9977219" y="2036218"/>
            <a:ext cx="1551548" cy="1721506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-15240" y="1113155"/>
            <a:ext cx="5744845" cy="574484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04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  <p:bldP spid="9" grpId="0" bldLvl="0" animBg="1"/>
      <p:bldP spid="2" grpId="0"/>
      <p:bldP spid="21" grpId="0" bldLvl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科学分析八大菜系特色</a:t>
            </a:r>
            <a:endParaRPr lang="zh-CN" altLang="en-US" sz="3200" b="1" dirty="0">
              <a:solidFill>
                <a:srgbClr val="B52B36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2" name="标题"/>
          <p:cNvSpPr/>
          <p:nvPr/>
        </p:nvSpPr>
        <p:spPr>
          <a:xfrm>
            <a:off x="9702265" y="2736512"/>
            <a:ext cx="622836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自然</a:t>
            </a:r>
            <a:endParaRPr lang="zh-CN" altLang="en-US" sz="5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45085" y="1787525"/>
            <a:ext cx="4739005" cy="329501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正文"/>
          <p:cNvSpPr/>
          <p:nvPr/>
        </p:nvSpPr>
        <p:spPr>
          <a:xfrm>
            <a:off x="4991100" y="1349357"/>
            <a:ext cx="4356100" cy="492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由于我国的自然与人文环境存在一定的差别，因此各个民族的饮食习惯也不同，由此便构成了饮食文化的差异。例如，青藏高原地区的平均</a:t>
            </a:r>
            <a:r>
              <a:rPr lang="zh-CN" altLang="en-US" sz="2000" dirty="0">
                <a:solidFill>
                  <a:srgbClr val="CB5468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海拔较高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，多数地区以牦牛和藏绵羊为主。而四川盆地</a:t>
            </a:r>
            <a:r>
              <a:rPr lang="zh-CN" altLang="en-US" sz="2000" dirty="0">
                <a:solidFill>
                  <a:srgbClr val="CB5468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海拔较低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，暖气流进入盆地后，就会被高原阻挡，是的当地</a:t>
            </a:r>
            <a:r>
              <a:rPr lang="zh-CN" altLang="en-US" sz="2000" dirty="0">
                <a:solidFill>
                  <a:srgbClr val="CB5468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湿气较重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，为除湿器，当地人便喜爱吃辣。</a:t>
            </a:r>
            <a:endParaRPr lang="en-GB" altLang="zh-CN" sz="200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11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  <p:bldP spid="18" grpId="0" animBg="1"/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科学分析八大菜系特色</a:t>
            </a:r>
            <a:endParaRPr lang="zh-CN" altLang="en-US" sz="3200" b="1" dirty="0">
              <a:solidFill>
                <a:srgbClr val="B52B36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2" name="标题"/>
          <p:cNvSpPr/>
          <p:nvPr/>
        </p:nvSpPr>
        <p:spPr>
          <a:xfrm>
            <a:off x="9702265" y="2736512"/>
            <a:ext cx="622836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人文</a:t>
            </a:r>
            <a:endParaRPr lang="zh-CN" altLang="en-US" sz="5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 rot="5400000">
            <a:off x="10144317" y="3034723"/>
            <a:ext cx="3294665" cy="800700"/>
          </a:xfrm>
          <a:prstGeom prst="parallelogram">
            <a:avLst>
              <a:gd name="adj" fmla="val 35716"/>
            </a:avLst>
          </a:prstGeom>
          <a:solidFill>
            <a:srgbClr val="B52B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45085" y="1787525"/>
            <a:ext cx="4739005" cy="329501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正文"/>
          <p:cNvSpPr/>
          <p:nvPr/>
        </p:nvSpPr>
        <p:spPr>
          <a:xfrm>
            <a:off x="4824496" y="2305171"/>
            <a:ext cx="5189187" cy="277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原物料的增加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丝绸之路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炊具的研制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铜铁陶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不同的烹饪方式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炒爆熘炸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……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耕牧技术的提升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人工蓄养牲畜 粮食产量提高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5921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  <p:bldP spid="18" grpId="0" animBg="1"/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6975" y="334010"/>
            <a:ext cx="47180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选题设计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5715" y="1262172"/>
            <a:ext cx="4995502" cy="64008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本设计着重研究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7" name="文本框 22"/>
          <p:cNvSpPr txBox="1"/>
          <p:nvPr/>
        </p:nvSpPr>
        <p:spPr>
          <a:xfrm flipH="1">
            <a:off x="6356350" y="1902252"/>
            <a:ext cx="4689475" cy="16982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结合自然和人文数据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对数据进行可视化分析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多视角分析饮食文化.</a:t>
            </a:r>
            <a:r>
              <a:rPr lang="en-GB" altLang="zh-CN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 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92225" y="3763694"/>
            <a:ext cx="4690110" cy="64633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有关</a:t>
            </a:r>
            <a:r>
              <a:rPr lang="zh-CN" altLang="en-US" sz="3600" b="1" dirty="0">
                <a:solidFill>
                  <a:srgbClr val="CB5468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饮食文化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的研究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0" name="文本框 22"/>
          <p:cNvSpPr txBox="1"/>
          <p:nvPr/>
        </p:nvSpPr>
        <p:spPr>
          <a:xfrm flipH="1">
            <a:off x="1046163" y="4373535"/>
            <a:ext cx="4936172" cy="2240998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大多从自然和人文出发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如土壤气候地形民俗历史等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r">
              <a:lnSpc>
                <a:spcPct val="150000"/>
              </a:lnSpc>
            </a:pPr>
            <a:r>
              <a:rPr lang="zh-CN" altLang="zh-CN" sz="2400" dirty="0">
                <a:solidFill>
                  <a:srgbClr val="7F7F7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多以文字叙述为主对数据的研究少</a:t>
            </a:r>
            <a:endParaRPr lang="en-US" altLang="zh-CN" sz="2400" dirty="0">
              <a:solidFill>
                <a:srgbClr val="7F7F7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zh-CN" sz="2400" dirty="0">
                <a:solidFill>
                  <a:srgbClr val="7F7F7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或是没有对数据进行可视化</a:t>
            </a:r>
            <a:endParaRPr lang="en-US" altLang="zh-CN" sz="2800" dirty="0">
              <a:solidFill>
                <a:srgbClr val="7F7F7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2225" y="1009650"/>
            <a:ext cx="4690110" cy="26631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355715" y="3672840"/>
            <a:ext cx="4690110" cy="26631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2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6" grpId="0"/>
      <p:bldP spid="7" grpId="0" bldLvl="0" animBg="1"/>
      <p:bldP spid="9" grpId="0"/>
      <p:bldP spid="10" grpId="0" bldLvl="0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3606</TotalTime>
  <Words>1082</Words>
  <Application>Microsoft Office PowerPoint</Application>
  <PresentationFormat>宽屏</PresentationFormat>
  <Paragraphs>314</Paragraphs>
  <Slides>43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Lato</vt:lpstr>
      <vt:lpstr>Roboto</vt:lpstr>
      <vt:lpstr>等线</vt:lpstr>
      <vt:lpstr>方正悠黑_513B</vt:lpstr>
      <vt:lpstr>华文细黑</vt:lpstr>
      <vt:lpstr>华文新魏</vt:lpstr>
      <vt:lpstr>宋体</vt:lpstr>
      <vt:lpstr>微软雅黑</vt:lpstr>
      <vt:lpstr>微软雅黑 Light</vt:lpstr>
      <vt:lpstr>Arial</vt:lpstr>
      <vt:lpstr>Calibri</vt:lpstr>
      <vt:lpstr>Calibri Light</vt:lpstr>
      <vt:lpstr>Wingdings</vt:lpstr>
      <vt:lpstr>Office 主题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Orange Chen</cp:lastModifiedBy>
  <cp:revision>74</cp:revision>
  <dcterms:created xsi:type="dcterms:W3CDTF">2017-05-25T08:16:00Z</dcterms:created>
  <dcterms:modified xsi:type="dcterms:W3CDTF">2019-11-24T04:31:40Z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